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7" r:id="rId2"/>
    <p:sldMasterId id="2147483689" r:id="rId3"/>
    <p:sldMasterId id="2147483701" r:id="rId4"/>
  </p:sldMasterIdLst>
  <p:sldIdLst>
    <p:sldId id="256" r:id="rId5"/>
    <p:sldId id="257" r:id="rId6"/>
    <p:sldId id="258" r:id="rId7"/>
    <p:sldId id="259" r:id="rId8"/>
    <p:sldId id="260" r:id="rId9"/>
    <p:sldId id="266" r:id="rId10"/>
    <p:sldId id="267" r:id="rId11"/>
    <p:sldId id="268" r:id="rId12"/>
    <p:sldId id="270" r:id="rId13"/>
    <p:sldId id="261" r:id="rId14"/>
    <p:sldId id="262" r:id="rId15"/>
    <p:sldId id="263" r:id="rId16"/>
    <p:sldId id="264" r:id="rId17"/>
    <p:sldId id="265" r:id="rId1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976"/>
    <a:srgbClr val="6BB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20" autoAdjust="0"/>
  </p:normalViewPr>
  <p:slideViewPr>
    <p:cSldViewPr snapToGrid="0">
      <p:cViewPr varScale="1">
        <p:scale>
          <a:sx n="96" d="100"/>
          <a:sy n="96" d="100"/>
        </p:scale>
        <p:origin x="82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CF9C786B-B9CB-A340-42ED-B077074C0F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805680"/>
            <a:ext cx="9144000" cy="4521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Titulo</a:t>
            </a:r>
            <a:endParaRPr lang="es-CL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A6BF8842-FB44-46BD-A1D5-9DBA9728E793}"/>
              </a:ext>
            </a:extLst>
          </p:cNvPr>
          <p:cNvSpPr txBox="1">
            <a:spLocks/>
          </p:cNvSpPr>
          <p:nvPr userDrawn="1"/>
        </p:nvSpPr>
        <p:spPr>
          <a:xfrm>
            <a:off x="1524000" y="5257800"/>
            <a:ext cx="9144000" cy="4521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bg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800" b="0" dirty="0">
                <a:solidFill>
                  <a:srgbClr val="6BBBE9"/>
                </a:solidFill>
              </a:rPr>
              <a:t>Subtitulo</a:t>
            </a:r>
            <a:endParaRPr lang="es-CL" sz="1800" b="0" dirty="0">
              <a:solidFill>
                <a:srgbClr val="6BBB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426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378F06-26E3-60B1-8020-D01A15F2F8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42218"/>
            <a:ext cx="9144000" cy="1223963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rgbClr val="6BBBE9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9B9F6A5-E911-B72B-292F-8D8436C354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657158"/>
            <a:ext cx="9144000" cy="3611562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06531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7B2B22-4C49-6C5D-6F5A-0536571B6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510" y="1484854"/>
            <a:ext cx="11396980" cy="475773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Marcador de título 1">
            <a:extLst>
              <a:ext uri="{FF2B5EF4-FFF2-40B4-BE49-F238E27FC236}">
                <a16:creationId xmlns:a16="http://schemas.microsoft.com/office/drawing/2014/main" id="{D4C6A32E-566D-AFA5-4FEA-B2B1BEBE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014" y="615408"/>
            <a:ext cx="8650566" cy="533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b="1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s-ES" dirty="0"/>
              <a:t>Titulo de la diapositiva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87581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978051-D7C1-7C88-0567-177ECCBEF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rgbClr val="6BBBE9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EE8EA5C-4C2F-DB86-FC19-ACC5A666E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9A4A2F2-95BA-5B95-CA99-62D3BC975865}"/>
              </a:ext>
            </a:extLst>
          </p:cNvPr>
          <p:cNvSpPr txBox="1"/>
          <p:nvPr userDrawn="1"/>
        </p:nvSpPr>
        <p:spPr>
          <a:xfrm>
            <a:off x="325120" y="6405755"/>
            <a:ext cx="3543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2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QUIMICA.UCHILE.CL</a:t>
            </a:r>
            <a:endParaRPr lang="es-CL" sz="12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Marcador de título 1">
            <a:extLst>
              <a:ext uri="{FF2B5EF4-FFF2-40B4-BE49-F238E27FC236}">
                <a16:creationId xmlns:a16="http://schemas.microsoft.com/office/drawing/2014/main" id="{DDCF2680-25FE-6D4C-5E76-2D3FFCDE016E}"/>
              </a:ext>
            </a:extLst>
          </p:cNvPr>
          <p:cNvSpPr txBox="1">
            <a:spLocks/>
          </p:cNvSpPr>
          <p:nvPr userDrawn="1"/>
        </p:nvSpPr>
        <p:spPr>
          <a:xfrm>
            <a:off x="3102014" y="615408"/>
            <a:ext cx="8650566" cy="533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ea typeface="+mj-ea"/>
                <a:cs typeface="Poppins" panose="00000500000000000000" pitchFamily="2" charset="0"/>
              </a:defRPr>
            </a:lvl1pPr>
          </a:lstStyle>
          <a:p>
            <a:r>
              <a:rPr lang="es-ES"/>
              <a:t>Titulo de la diapositiva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84889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E8B7FCC-8783-F73F-4EB3-1B314DE9DC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0E1307F-8709-348B-CB0B-DB20E39D3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defRPr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8" name="Marcador de título 1">
            <a:extLst>
              <a:ext uri="{FF2B5EF4-FFF2-40B4-BE49-F238E27FC236}">
                <a16:creationId xmlns:a16="http://schemas.microsoft.com/office/drawing/2014/main" id="{1E416E3D-7704-7BAA-D3D2-74417C5D3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014" y="615408"/>
            <a:ext cx="8650566" cy="533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b="1">
                <a:solidFill>
                  <a:schemeClr val="bg1">
                    <a:lumMod val="95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s-ES" dirty="0"/>
              <a:t>Titulo de la diapositiva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79932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B450CE2-A8C6-124D-834A-01190F99F5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17440" y="1198880"/>
            <a:ext cx="6878320" cy="50596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FAC70D7-DDD6-09B8-23F0-D7C485321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1198880"/>
            <a:ext cx="4375785" cy="604520"/>
          </a:xfrm>
        </p:spPr>
        <p:txBody>
          <a:bodyPr anchor="b">
            <a:noAutofit/>
          </a:bodyPr>
          <a:lstStyle>
            <a:lvl1pPr algn="l">
              <a:defRPr sz="2000" b="1">
                <a:solidFill>
                  <a:srgbClr val="6BBBE9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BDCAE39C-84AF-DFDF-7674-2FD6124E7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6240" y="2057400"/>
            <a:ext cx="4375785" cy="4201160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2005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B450CE2-A8C6-124D-834A-01190F99F5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47920" y="0"/>
            <a:ext cx="734568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BDCAE39C-84AF-DFDF-7674-2FD6124E7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6240" y="1249680"/>
            <a:ext cx="4375785" cy="5008880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38394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B450CE2-A8C6-124D-834A-01190F99F5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" y="1198880"/>
            <a:ext cx="11287760" cy="45516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BDCAE39C-84AF-DFDF-7674-2FD6124E7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6240" y="5842000"/>
            <a:ext cx="11287760" cy="355600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79050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867DC7-B79E-003B-CC76-947C3FC017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97200" y="254000"/>
            <a:ext cx="8910320" cy="2615883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13DF47-6761-CCA9-E254-CAAFF258C83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97200" y="2976880"/>
            <a:ext cx="8910320" cy="362712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texto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593501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554BA-7DA6-E22C-80F0-5D3EB84596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87040" y="1422400"/>
            <a:ext cx="4328160" cy="5212080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EE874D78-D57A-1956-431A-E8833E3392F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7508240" y="1422400"/>
            <a:ext cx="4328160" cy="5212080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11" name="Marcador de título 1">
            <a:extLst>
              <a:ext uri="{FF2B5EF4-FFF2-40B4-BE49-F238E27FC236}">
                <a16:creationId xmlns:a16="http://schemas.microsoft.com/office/drawing/2014/main" id="{A1A9D624-F148-FFF5-FF08-1B708C957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7040" y="318293"/>
            <a:ext cx="8849360" cy="725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35412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249E0D-D3E2-767F-390C-C2157B6A6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E1B0178-4B04-89DD-497E-9BFEEE459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08959" y="1195812"/>
            <a:ext cx="8727439" cy="534389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1307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CA1A94-BF9A-707F-5DDB-BF285C02A0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6560" y="1108075"/>
            <a:ext cx="11287760" cy="589756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s-ES" dirty="0"/>
              <a:t>Titular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1F8A9A-4817-B451-A951-FF64D06F02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560" y="1899920"/>
            <a:ext cx="11287760" cy="42367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73943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84BB2-D319-CE8D-15D1-D3B6A759D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440" y="182881"/>
            <a:ext cx="4511040" cy="13715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5296BE-07EE-9872-393B-93AE288FA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8400" y="182881"/>
            <a:ext cx="4511040" cy="6421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61771C-3C62-C51B-3423-56DE3ABCC2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85440" y="1635760"/>
            <a:ext cx="4511040" cy="49682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72672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BC1BDD-9FB5-6F3D-B5CC-0C8E800B3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2748" y="152400"/>
            <a:ext cx="4626292" cy="134112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48E092A-87D2-B637-37A8-08AFD460E6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680960" y="0"/>
            <a:ext cx="451104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0977843-6495-FDCC-8DB5-075ECB00F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32748" y="1605280"/>
            <a:ext cx="4626292" cy="50698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80047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BC1BDD-9FB5-6F3D-B5CC-0C8E800B3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2748" y="152400"/>
            <a:ext cx="4626292" cy="134112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48E092A-87D2-B637-37A8-08AFD460E6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680960" y="152401"/>
            <a:ext cx="4287520" cy="6522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0977843-6495-FDCC-8DB5-075ECB00F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32748" y="1605280"/>
            <a:ext cx="4626292" cy="50698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435586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48E092A-87D2-B637-37A8-08AFD460E6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743200" y="0"/>
            <a:ext cx="9448800" cy="630935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0977843-6495-FDCC-8DB5-075ECB00FF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942908" y="6461760"/>
            <a:ext cx="9025572" cy="2336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96896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48E092A-87D2-B637-37A8-08AFD460E6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743200" y="0"/>
            <a:ext cx="944880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1092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91D21-8C58-1E45-C62E-12669A6D5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378902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34A9DB5-5A1B-8D90-493A-F025AFA45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342641"/>
            <a:ext cx="10515600" cy="274701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8331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D78C89-1AD2-ED76-43FF-2805B3031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CFCFE0-020A-B387-23EE-4E9C031D2E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29FA35D-F694-220E-9BD2-EA4AABA28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5472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8724EA-963B-D970-24F5-CB83B0841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9549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EEC05E-CBDB-68A6-F6F3-E502B47C9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8160" y="631190"/>
            <a:ext cx="8707120" cy="365760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DFF712-02EF-34EE-9281-A00E3517F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49462"/>
            <a:ext cx="6172200" cy="3811588"/>
          </a:xfrm>
        </p:spPr>
        <p:txBody>
          <a:bodyPr>
            <a:normAutofit/>
          </a:bodyPr>
          <a:lstStyle>
            <a:lvl1pPr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F6B9803-453F-4EAE-9D63-7396AED45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6880" y="2057400"/>
            <a:ext cx="4551680" cy="3811588"/>
          </a:xfrm>
        </p:spPr>
        <p:txBody>
          <a:bodyPr/>
          <a:lstStyle>
            <a:lvl1pPr marL="0" indent="0">
              <a:buNone/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2868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A61C2-E583-29EE-D5AB-6626C037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1198880"/>
            <a:ext cx="4375785" cy="604520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F873CE-D4E1-27AE-5854-37290C1C94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20640" y="1"/>
            <a:ext cx="7071360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EFCE10-B390-B8DC-203F-C1F231844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6240" y="2057400"/>
            <a:ext cx="4375785" cy="42011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00282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A61C2-E583-29EE-D5AB-6626C037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1198880"/>
            <a:ext cx="4375785" cy="604520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F873CE-D4E1-27AE-5854-37290C1C94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78400" y="1198880"/>
            <a:ext cx="6817360" cy="50596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EFCE10-B390-B8DC-203F-C1F231844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6240" y="2057400"/>
            <a:ext cx="4375785" cy="42011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0072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A61C2-E583-29EE-D5AB-6626C037F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681" y="447040"/>
            <a:ext cx="8768080" cy="604520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FF873CE-D4E1-27AE-5854-37290C1C94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" y="1198880"/>
            <a:ext cx="11399520" cy="4429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EFCE10-B390-B8DC-203F-C1F231844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6240" y="5781040"/>
            <a:ext cx="11399520" cy="47752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70159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F0D05367-C390-8594-B118-F08F59E90E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39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6BBBE9"/>
              </a:solidFill>
            </a:endParaRPr>
          </a:p>
        </p:txBody>
      </p:sp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30F5723-CB79-2646-68DB-374A55545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3503"/>
            <a:ext cx="10515600" cy="9515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Titulo de la presentación</a:t>
            </a:r>
            <a:endParaRPr lang="es-C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4743A400-3B14-6C63-9A17-25B7C0AB426E}"/>
              </a:ext>
            </a:extLst>
          </p:cNvPr>
          <p:cNvSpPr/>
          <p:nvPr userDrawn="1"/>
        </p:nvSpPr>
        <p:spPr>
          <a:xfrm>
            <a:off x="0" y="6776720"/>
            <a:ext cx="12192000" cy="96058"/>
          </a:xfrm>
          <a:prstGeom prst="rect">
            <a:avLst/>
          </a:prstGeom>
          <a:solidFill>
            <a:srgbClr val="6BBBE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Google Shape;85;p13">
            <a:extLst>
              <a:ext uri="{FF2B5EF4-FFF2-40B4-BE49-F238E27FC236}">
                <a16:creationId xmlns:a16="http://schemas.microsoft.com/office/drawing/2014/main" id="{A4F4272D-20AB-EBD3-8AC8-5F60C150734C}"/>
              </a:ext>
            </a:extLst>
          </p:cNvPr>
          <p:cNvSpPr/>
          <p:nvPr userDrawn="1"/>
        </p:nvSpPr>
        <p:spPr>
          <a:xfrm>
            <a:off x="5123793" y="739146"/>
            <a:ext cx="1944414" cy="3850324"/>
          </a:xfrm>
          <a:custGeom>
            <a:avLst/>
            <a:gdLst/>
            <a:ahLst/>
            <a:cxnLst/>
            <a:rect l="l" t="t" r="r" b="b"/>
            <a:pathLst>
              <a:path w="2900182" h="5742934" extrusionOk="0">
                <a:moveTo>
                  <a:pt x="0" y="0"/>
                </a:moveTo>
                <a:lnTo>
                  <a:pt x="2900182" y="0"/>
                </a:lnTo>
                <a:lnTo>
                  <a:pt x="2900182" y="5742934"/>
                </a:lnTo>
                <a:lnTo>
                  <a:pt x="0" y="57429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F5B8A7-3536-27BD-472E-503B6E069EE6}"/>
              </a:ext>
            </a:extLst>
          </p:cNvPr>
          <p:cNvSpPr txBox="1"/>
          <p:nvPr userDrawn="1"/>
        </p:nvSpPr>
        <p:spPr>
          <a:xfrm>
            <a:off x="491580" y="6412899"/>
            <a:ext cx="170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QUIMICA.UCHILE.CL</a:t>
            </a:r>
            <a:endParaRPr lang="es-CL" sz="12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7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Poppins" panose="00000500000000000000" pitchFamily="2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AD6CF09-4823-C879-A332-4F68C09A3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014" y="615408"/>
            <a:ext cx="8650566" cy="533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Titulo de la diapositiva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F1493D2-9EA1-2917-BFF6-D2252A4A0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C6903060-F6D9-990C-017E-ABA275D8F963}"/>
              </a:ext>
            </a:extLst>
          </p:cNvPr>
          <p:cNvSpPr/>
          <p:nvPr userDrawn="1"/>
        </p:nvSpPr>
        <p:spPr>
          <a:xfrm>
            <a:off x="0" y="0"/>
            <a:ext cx="12192000" cy="262129"/>
          </a:xfrm>
          <a:prstGeom prst="rect">
            <a:avLst/>
          </a:prstGeom>
          <a:solidFill>
            <a:srgbClr val="2139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Google Shape;100;p14">
            <a:extLst>
              <a:ext uri="{FF2B5EF4-FFF2-40B4-BE49-F238E27FC236}">
                <a16:creationId xmlns:a16="http://schemas.microsoft.com/office/drawing/2014/main" id="{28EAE729-2C7D-4640-317E-67F0016D83CB}"/>
              </a:ext>
            </a:extLst>
          </p:cNvPr>
          <p:cNvSpPr/>
          <p:nvPr userDrawn="1"/>
        </p:nvSpPr>
        <p:spPr>
          <a:xfrm>
            <a:off x="439420" y="477520"/>
            <a:ext cx="2425433" cy="533595"/>
          </a:xfrm>
          <a:custGeom>
            <a:avLst/>
            <a:gdLst/>
            <a:ahLst/>
            <a:cxnLst/>
            <a:rect l="l" t="t" r="r" b="b"/>
            <a:pathLst>
              <a:path w="3877461" h="853041" extrusionOk="0">
                <a:moveTo>
                  <a:pt x="0" y="0"/>
                </a:moveTo>
                <a:lnTo>
                  <a:pt x="3877461" y="0"/>
                </a:lnTo>
                <a:lnTo>
                  <a:pt x="3877461" y="853042"/>
                </a:lnTo>
                <a:lnTo>
                  <a:pt x="0" y="8530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L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0C9B09D-1DEC-2155-8A0E-01AF5F29DA78}"/>
              </a:ext>
            </a:extLst>
          </p:cNvPr>
          <p:cNvSpPr/>
          <p:nvPr userDrawn="1"/>
        </p:nvSpPr>
        <p:spPr>
          <a:xfrm>
            <a:off x="0" y="6776720"/>
            <a:ext cx="12192000" cy="96058"/>
          </a:xfrm>
          <a:prstGeom prst="rect">
            <a:avLst/>
          </a:prstGeom>
          <a:solidFill>
            <a:srgbClr val="2139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6BCB6E40-6F7D-E2AB-79DD-0169BF71F6C3}"/>
              </a:ext>
            </a:extLst>
          </p:cNvPr>
          <p:cNvSpPr txBox="1"/>
          <p:nvPr userDrawn="1"/>
        </p:nvSpPr>
        <p:spPr>
          <a:xfrm>
            <a:off x="325120" y="6405755"/>
            <a:ext cx="3543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200" b="1" dirty="0">
                <a:solidFill>
                  <a:srgbClr val="213976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QUIMICA.UCHILE.CL</a:t>
            </a:r>
            <a:endParaRPr lang="es-CL" sz="1200" b="1" dirty="0">
              <a:solidFill>
                <a:srgbClr val="213976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6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0" r:id="rId2"/>
    <p:sldLayoutId id="2147483681" r:id="rId3"/>
    <p:sldLayoutId id="2147483683" r:id="rId4"/>
    <p:sldLayoutId id="2147483685" r:id="rId5"/>
    <p:sldLayoutId id="2147483686" r:id="rId6"/>
    <p:sldLayoutId id="2147483687" r:id="rId7"/>
    <p:sldLayoutId id="2147483688" r:id="rId8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213976"/>
          </a:solidFill>
          <a:latin typeface="Poppins" panose="00000500000000000000" pitchFamily="2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4F1E2D1-5541-1A54-309F-2C6FE833C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BD5045-BE85-F77C-5F61-84FED5E7B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D0CF69-2FE1-A486-A4E2-CFE21F4A9A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5C7810-718C-47A2-8105-03A482DC4318}" type="datetimeFigureOut">
              <a:rPr lang="es-CL" smtClean="0"/>
              <a:t>28-11-2024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3C5BF16-9D85-6CB2-598F-E4AD8B4A7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6158BC-32F2-836B-5E4E-3425EBAFE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89AB84-A37F-4B04-8841-F97E3F91AA4A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36B0B5D1-6B42-2F66-560B-38F63A26996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39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6BBBE9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787F65C-59F1-3144-4652-97C8C235AB54}"/>
              </a:ext>
            </a:extLst>
          </p:cNvPr>
          <p:cNvSpPr/>
          <p:nvPr userDrawn="1"/>
        </p:nvSpPr>
        <p:spPr>
          <a:xfrm>
            <a:off x="0" y="0"/>
            <a:ext cx="12192000" cy="262129"/>
          </a:xfrm>
          <a:prstGeom prst="rect">
            <a:avLst/>
          </a:prstGeom>
          <a:solidFill>
            <a:srgbClr val="6BBBE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6BBBE9"/>
              </a:solidFill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86A178C-F192-ABAA-E285-29DDC83A4E4C}"/>
              </a:ext>
            </a:extLst>
          </p:cNvPr>
          <p:cNvSpPr/>
          <p:nvPr userDrawn="1"/>
        </p:nvSpPr>
        <p:spPr>
          <a:xfrm>
            <a:off x="0" y="6776720"/>
            <a:ext cx="12192000" cy="96058"/>
          </a:xfrm>
          <a:prstGeom prst="rect">
            <a:avLst/>
          </a:prstGeom>
          <a:solidFill>
            <a:srgbClr val="6BBBE9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Google Shape;112;p15">
            <a:extLst>
              <a:ext uri="{FF2B5EF4-FFF2-40B4-BE49-F238E27FC236}">
                <a16:creationId xmlns:a16="http://schemas.microsoft.com/office/drawing/2014/main" id="{9CD05E89-E6E5-CDDA-6B49-D1DCE1C4F2DD}"/>
              </a:ext>
            </a:extLst>
          </p:cNvPr>
          <p:cNvSpPr/>
          <p:nvPr userDrawn="1"/>
        </p:nvSpPr>
        <p:spPr>
          <a:xfrm>
            <a:off x="439420" y="477520"/>
            <a:ext cx="2425433" cy="533595"/>
          </a:xfrm>
          <a:custGeom>
            <a:avLst/>
            <a:gdLst/>
            <a:ahLst/>
            <a:cxnLst/>
            <a:rect l="l" t="t" r="r" b="b"/>
            <a:pathLst>
              <a:path w="3877461" h="853041" extrusionOk="0">
                <a:moveTo>
                  <a:pt x="0" y="0"/>
                </a:moveTo>
                <a:lnTo>
                  <a:pt x="3877461" y="0"/>
                </a:lnTo>
                <a:lnTo>
                  <a:pt x="3877461" y="853042"/>
                </a:lnTo>
                <a:lnTo>
                  <a:pt x="0" y="85304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L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75494F3-3849-7429-DE96-EAE3BACECF70}"/>
              </a:ext>
            </a:extLst>
          </p:cNvPr>
          <p:cNvSpPr txBox="1"/>
          <p:nvPr userDrawn="1"/>
        </p:nvSpPr>
        <p:spPr>
          <a:xfrm>
            <a:off x="491580" y="6412899"/>
            <a:ext cx="170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QUIMICA.UCHILE.CL</a:t>
            </a:r>
            <a:endParaRPr lang="es-CL" sz="12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38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8" r:id="rId5"/>
    <p:sldLayoutId id="2147483699" r:id="rId6"/>
    <p:sldLayoutId id="2147483700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331C57-0651-C65E-0E9E-D1BD32E46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8960" y="318293"/>
            <a:ext cx="8727440" cy="725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3355E6-F4DC-A085-5AD7-C746FDA24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08960" y="1212690"/>
            <a:ext cx="8727440" cy="5477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AFAC214-F5D5-C6C7-40A7-C544DB689C4C}"/>
              </a:ext>
            </a:extLst>
          </p:cNvPr>
          <p:cNvSpPr/>
          <p:nvPr userDrawn="1"/>
        </p:nvSpPr>
        <p:spPr>
          <a:xfrm>
            <a:off x="-1" y="0"/>
            <a:ext cx="2760785" cy="6872778"/>
          </a:xfrm>
          <a:prstGeom prst="rect">
            <a:avLst/>
          </a:prstGeom>
          <a:solidFill>
            <a:srgbClr val="2139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B433186-0035-E920-98D6-A0B3DA146708}"/>
              </a:ext>
            </a:extLst>
          </p:cNvPr>
          <p:cNvSpPr/>
          <p:nvPr userDrawn="1"/>
        </p:nvSpPr>
        <p:spPr>
          <a:xfrm>
            <a:off x="0" y="6776720"/>
            <a:ext cx="12192000" cy="96058"/>
          </a:xfrm>
          <a:prstGeom prst="rect">
            <a:avLst/>
          </a:prstGeom>
          <a:solidFill>
            <a:srgbClr val="213976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Google Shape;124;p16">
            <a:extLst>
              <a:ext uri="{FF2B5EF4-FFF2-40B4-BE49-F238E27FC236}">
                <a16:creationId xmlns:a16="http://schemas.microsoft.com/office/drawing/2014/main" id="{F51969C8-0DFB-C8DC-C4ED-47E6E2AD4022}"/>
              </a:ext>
            </a:extLst>
          </p:cNvPr>
          <p:cNvSpPr/>
          <p:nvPr userDrawn="1"/>
        </p:nvSpPr>
        <p:spPr>
          <a:xfrm>
            <a:off x="592294" y="1946809"/>
            <a:ext cx="1504476" cy="2979160"/>
          </a:xfrm>
          <a:custGeom>
            <a:avLst/>
            <a:gdLst/>
            <a:ahLst/>
            <a:cxnLst/>
            <a:rect l="l" t="t" r="r" b="b"/>
            <a:pathLst>
              <a:path w="2900182" h="5742934" extrusionOk="0">
                <a:moveTo>
                  <a:pt x="0" y="0"/>
                </a:moveTo>
                <a:lnTo>
                  <a:pt x="2900182" y="0"/>
                </a:lnTo>
                <a:lnTo>
                  <a:pt x="2900182" y="5742934"/>
                </a:lnTo>
                <a:lnTo>
                  <a:pt x="0" y="574293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CL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2672D78-73D9-3263-1374-947EE57841DB}"/>
              </a:ext>
            </a:extLst>
          </p:cNvPr>
          <p:cNvSpPr txBox="1"/>
          <p:nvPr userDrawn="1"/>
        </p:nvSpPr>
        <p:spPr>
          <a:xfrm>
            <a:off x="491580" y="6412899"/>
            <a:ext cx="170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QUIMICA.UCHILE.CL</a:t>
            </a:r>
            <a:endParaRPr lang="es-CL" sz="1200" b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27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5" r:id="rId2"/>
    <p:sldLayoutId id="2147483707" r:id="rId3"/>
    <p:sldLayoutId id="2147483709" r:id="rId4"/>
    <p:sldLayoutId id="2147483710" r:id="rId5"/>
    <p:sldLayoutId id="2147483717" r:id="rId6"/>
    <p:sldLayoutId id="2147483711" r:id="rId7"/>
    <p:sldLayoutId id="214748371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213976"/>
          </a:solidFill>
          <a:latin typeface="Poppins" panose="00000500000000000000" pitchFamily="2" charset="0"/>
          <a:ea typeface="+mj-ea"/>
          <a:cs typeface="Poppins" panose="000005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>
            <a:extLst>
              <a:ext uri="{FF2B5EF4-FFF2-40B4-BE49-F238E27FC236}">
                <a16:creationId xmlns:a16="http://schemas.microsoft.com/office/drawing/2014/main" id="{993CC8FB-105C-399C-27DF-C9642C5C96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909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D377F0-0FFF-31E0-22A8-606DC94A70B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568DA7E-478E-13DD-B2A1-E041B4CD42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3004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199E174C-2CCC-B5FE-C30E-527A85E57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BD35618-FC2C-8745-258A-5CD57E847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399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9E7DCC2-27A5-78F6-8C18-8C373D98430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9636AED-CEA8-B96F-9B1C-E347D61379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5FC1345A-A789-3F8E-52B7-71DF14464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4477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7EFC1647-FE79-6112-71C6-E01EB99DF520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5DB980AA-BCE5-4019-102B-411D57752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CA3781F-0A68-6384-8DB3-E7FE87D1B11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5499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17EC57-D9F5-6CA1-31F2-4D7429984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FDEC16-C488-C111-021A-CDDFE5FBA6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001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FDF6D4-B42E-A5A2-B1E1-A8FC92BFDB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3DFEA5E-B6D5-27C3-9098-5552E6FCA0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056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4A1F34-5BF2-2F67-B786-448732D7C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1492189-A894-5408-C0EB-128C820164C0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F39C605-14ED-5297-B36B-9F78041DE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051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4E53CF-5802-AB73-7C64-4ACE3EE40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8F6711-589E-D40F-844E-315487BBAB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9094BB0-CE20-12DD-DC33-BD72F4CB99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3963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69DFC3-D6D7-339F-34B1-05A879E13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1B4BFCC-46C2-A09F-14EB-E9E95722C4F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03F13AB-1BFA-E4BF-B6F3-0C01E650F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1751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79E23B-53A4-4F29-DE58-82FC6198B5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13A5CF-C100-A6AF-0B79-C1E0ACADB5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0928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00D520B0-2818-03CF-D96D-AC094C5EBB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7A4BDD-C307-65C2-E396-CFAA9459E48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FB1308F-0D1C-8E90-CC98-1690F3D57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3269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1">
            <a:extLst>
              <a:ext uri="{FF2B5EF4-FFF2-40B4-BE49-F238E27FC236}">
                <a16:creationId xmlns:a16="http://schemas.microsoft.com/office/drawing/2014/main" id="{EB9ABC73-8CA3-5ACE-FBAE-D82AADBDAED9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81D451B-ADCB-8193-5A40-68AA96A59E6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0813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8B12EC-0C77-B94B-B577-2378A9246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80E0CF1-28AC-6EFC-AF1A-DCCCDEB78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591971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0</Words>
  <Application>Microsoft Office PowerPoint</Application>
  <PresentationFormat>Panorámica</PresentationFormat>
  <Paragraphs>0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14</vt:i4>
      </vt:variant>
    </vt:vector>
  </HeadingPairs>
  <TitlesOfParts>
    <vt:vector size="22" baseType="lpstr">
      <vt:lpstr>Aptos</vt:lpstr>
      <vt:lpstr>Aptos Display</vt:lpstr>
      <vt:lpstr>Arial</vt:lpstr>
      <vt:lpstr>Poppins</vt:lpstr>
      <vt:lpstr>Diseño personalizado</vt:lpstr>
      <vt:lpstr>1_Diseño personalizado</vt:lpstr>
      <vt:lpstr>2_Diseño personalizado</vt:lpstr>
      <vt:lpstr>3_Diseño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Bárbara Michelle Leal Carmona</dc:creator>
  <cp:lastModifiedBy>Bárbara Michelle Leal Carmona</cp:lastModifiedBy>
  <cp:revision>4</cp:revision>
  <dcterms:created xsi:type="dcterms:W3CDTF">2024-11-27T18:28:40Z</dcterms:created>
  <dcterms:modified xsi:type="dcterms:W3CDTF">2024-11-28T15:01:06Z</dcterms:modified>
</cp:coreProperties>
</file>