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1" r:id="rId3"/>
    <p:sldId id="257" r:id="rId4"/>
    <p:sldId id="258" r:id="rId5"/>
    <p:sldId id="278" r:id="rId6"/>
    <p:sldId id="279" r:id="rId7"/>
    <p:sldId id="280" r:id="rId8"/>
    <p:sldId id="281" r:id="rId9"/>
    <p:sldId id="282" r:id="rId10"/>
    <p:sldId id="260" r:id="rId11"/>
    <p:sldId id="275" r:id="rId12"/>
    <p:sldId id="276" r:id="rId13"/>
    <p:sldId id="267" r:id="rId14"/>
    <p:sldId id="262" r:id="rId15"/>
    <p:sldId id="270" r:id="rId16"/>
    <p:sldId id="268" r:id="rId17"/>
    <p:sldId id="269" r:id="rId18"/>
    <p:sldId id="277" r:id="rId19"/>
    <p:sldId id="274" r:id="rId20"/>
    <p:sldId id="273" r:id="rId21"/>
    <p:sldId id="263" r:id="rId22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93" autoAdjust="0"/>
    <p:restoredTop sz="93217" autoAdjust="0"/>
  </p:normalViewPr>
  <p:slideViewPr>
    <p:cSldViewPr snapToGrid="0">
      <p:cViewPr varScale="1">
        <p:scale>
          <a:sx n="71" d="100"/>
          <a:sy n="71" d="100"/>
        </p:scale>
        <p:origin x="54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00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620EFBB7-0769-4554-96E3-51B5B6698D5A}">
      <dgm:prSet phldrT="[Text]" custT="1"/>
      <dgm:spPr>
        <a:solidFill>
          <a:schemeClr val="accent5">
            <a:lumMod val="50000"/>
          </a:schemeClr>
        </a:solidFill>
      </dgm:spPr>
      <dgm:t>
        <a:bodyPr rtlCol="0"/>
        <a:lstStyle/>
        <a:p>
          <a:pPr algn="ctr" rtl="0"/>
          <a:r>
            <a:rPr lang="es-ES" sz="16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Actualizar o completar el Formulario de Datos Bancarios</a:t>
          </a:r>
        </a:p>
        <a:p>
          <a:pPr algn="ctr" rtl="0"/>
          <a:r>
            <a:rPr lang="es-ES" sz="16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de la DIRDBE hasta el 31 de diciembre de 2022</a:t>
          </a:r>
          <a:endParaRPr lang="es-ES" sz="16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5DFE748-686E-4A08-944E-9D07F9FA6B48}" type="par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FD3AFE35-532F-4AE8-BAB4-DFA3B4B611F6}" type="sib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1"/>
      <dgm:spPr/>
      <dgm:t>
        <a:bodyPr/>
        <a:lstStyle/>
        <a:p>
          <a:endParaRPr lang="es-CL"/>
        </a:p>
      </dgm:t>
    </dgm:pt>
    <dgm:pt modelId="{A8B898EB-38C9-408E-9FE2-CB5C874FA50A}" type="pres">
      <dgm:prSet presAssocID="{620EFBB7-0769-4554-96E3-51B5B6698D5A}" presName="parentText" presStyleLbl="node1" presStyleIdx="0" presStyleCnt="1" custScaleX="122939" custScaleY="73119" custLinFactNeighborX="-7052" custLinFactNeighborY="-204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1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</dgm:ptLst>
  <dgm:cxnLst>
    <dgm:cxn modelId="{4C47BF0C-5B6B-47F0-A6B5-4894696B5CAD}" type="presOf" srcId="{620EFBB7-0769-4554-96E3-51B5B6698D5A}" destId="{A8B898EB-38C9-408E-9FE2-CB5C874FA50A}" srcOrd="1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8028E8BF-8455-4118-B99A-A0686340C34D}" type="presOf" srcId="{2A136A90-6B59-45AD-BBA1-85AFD032E8F8}" destId="{183A34DF-AA92-49E1-8191-0CF6AD17A6AA}" srcOrd="0" destOrd="0" presId="urn:microsoft.com/office/officeart/2005/8/layout/list1"/>
    <dgm:cxn modelId="{DAB080D3-9720-409D-92F9-E4C628DAB5DB}" type="presOf" srcId="{620EFBB7-0769-4554-96E3-51B5B6698D5A}" destId="{428AD880-175D-49F1-A1F6-97F367C387BF}" srcOrd="0" destOrd="0" presId="urn:microsoft.com/office/officeart/2005/8/layout/list1"/>
    <dgm:cxn modelId="{35086FED-D703-4638-98BD-FE920FA5FBDD}" type="presParOf" srcId="{183A34DF-AA92-49E1-8191-0CF6AD17A6AA}" destId="{8F706C0E-1AB2-4161-86CE-4B3594B6EE51}" srcOrd="0" destOrd="0" presId="urn:microsoft.com/office/officeart/2005/8/layout/list1"/>
    <dgm:cxn modelId="{3FD846C1-1AA1-4813-BE57-63765B60AAC5}" type="presParOf" srcId="{8F706C0E-1AB2-4161-86CE-4B3594B6EE51}" destId="{428AD880-175D-49F1-A1F6-97F367C387BF}" srcOrd="0" destOrd="0" presId="urn:microsoft.com/office/officeart/2005/8/layout/list1"/>
    <dgm:cxn modelId="{5B04AB5B-9799-43BD-8D52-7AC40E55F47A}" type="presParOf" srcId="{8F706C0E-1AB2-4161-86CE-4B3594B6EE51}" destId="{A8B898EB-38C9-408E-9FE2-CB5C874FA50A}" srcOrd="1" destOrd="0" presId="urn:microsoft.com/office/officeart/2005/8/layout/list1"/>
    <dgm:cxn modelId="{5E58D9F8-1C6A-4C88-8692-866BDA2FB234}" type="presParOf" srcId="{183A34DF-AA92-49E1-8191-0CF6AD17A6AA}" destId="{010CCE66-3FB9-4F51-BDBC-33ABD28D8225}" srcOrd="1" destOrd="0" presId="urn:microsoft.com/office/officeart/2005/8/layout/list1"/>
    <dgm:cxn modelId="{5B5BD3E0-6AA5-405C-86F6-6189D7D1BBB2}" type="presParOf" srcId="{183A34DF-AA92-49E1-8191-0CF6AD17A6AA}" destId="{CD67A140-C3A5-43E4-BD28-3C31B61E6EA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620EFBB7-0769-4554-96E3-51B5B6698D5A}">
      <dgm:prSet phldrT="[Text]" custT="1"/>
      <dgm:spPr>
        <a:solidFill>
          <a:schemeClr val="accent5">
            <a:lumMod val="50000"/>
          </a:schemeClr>
        </a:solidFill>
      </dgm:spPr>
      <dgm:t>
        <a:bodyPr rtlCol="0"/>
        <a:lstStyle/>
        <a:p>
          <a:pPr algn="ctr" rtl="0"/>
          <a:r>
            <a:rPr lang="es-ES" sz="16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¡No olvidar indicar el sistema de salud en la primera hoja del FOCES! </a:t>
          </a:r>
          <a:endParaRPr lang="es-ES" sz="16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5DFE748-686E-4A08-944E-9D07F9FA6B48}" type="par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FD3AFE35-532F-4AE8-BAB4-DFA3B4B611F6}" type="sib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1"/>
      <dgm:spPr/>
      <dgm:t>
        <a:bodyPr/>
        <a:lstStyle/>
        <a:p>
          <a:endParaRPr lang="es-CL"/>
        </a:p>
      </dgm:t>
    </dgm:pt>
    <dgm:pt modelId="{A8B898EB-38C9-408E-9FE2-CB5C874FA50A}" type="pres">
      <dgm:prSet presAssocID="{620EFBB7-0769-4554-96E3-51B5B6698D5A}" presName="parentText" presStyleLbl="node1" presStyleIdx="0" presStyleCnt="1" custScaleX="122939" custScaleY="73119" custLinFactNeighborX="-18580" custLinFactNeighborY="-340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1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</dgm:ptLst>
  <dgm:cxnLst>
    <dgm:cxn modelId="{49A873A8-1793-4E44-93A1-3B1882F9A707}" type="presOf" srcId="{2A136A90-6B59-45AD-BBA1-85AFD032E8F8}" destId="{183A34DF-AA92-49E1-8191-0CF6AD17A6AA}" srcOrd="0" destOrd="0" presId="urn:microsoft.com/office/officeart/2005/8/layout/list1"/>
    <dgm:cxn modelId="{F6C9844F-8018-4D17-9BAA-CE72910E445C}" type="presOf" srcId="{620EFBB7-0769-4554-96E3-51B5B6698D5A}" destId="{428AD880-175D-49F1-A1F6-97F367C387BF}" srcOrd="0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966FD592-030B-494F-8D00-531F4D54146F}" type="presOf" srcId="{620EFBB7-0769-4554-96E3-51B5B6698D5A}" destId="{A8B898EB-38C9-408E-9FE2-CB5C874FA50A}" srcOrd="1" destOrd="0" presId="urn:microsoft.com/office/officeart/2005/8/layout/list1"/>
    <dgm:cxn modelId="{C7AC4889-7160-4C96-B986-6681CB81ABC7}" type="presParOf" srcId="{183A34DF-AA92-49E1-8191-0CF6AD17A6AA}" destId="{8F706C0E-1AB2-4161-86CE-4B3594B6EE51}" srcOrd="0" destOrd="0" presId="urn:microsoft.com/office/officeart/2005/8/layout/list1"/>
    <dgm:cxn modelId="{762DD166-9D26-422E-B41A-1DB71266A0EB}" type="presParOf" srcId="{8F706C0E-1AB2-4161-86CE-4B3594B6EE51}" destId="{428AD880-175D-49F1-A1F6-97F367C387BF}" srcOrd="0" destOrd="0" presId="urn:microsoft.com/office/officeart/2005/8/layout/list1"/>
    <dgm:cxn modelId="{26641656-133A-40A4-92C9-7F8A7F09858B}" type="presParOf" srcId="{8F706C0E-1AB2-4161-86CE-4B3594B6EE51}" destId="{A8B898EB-38C9-408E-9FE2-CB5C874FA50A}" srcOrd="1" destOrd="0" presId="urn:microsoft.com/office/officeart/2005/8/layout/list1"/>
    <dgm:cxn modelId="{67595B93-EF93-4382-B112-42C0EEF7E1F5}" type="presParOf" srcId="{183A34DF-AA92-49E1-8191-0CF6AD17A6AA}" destId="{010CCE66-3FB9-4F51-BDBC-33ABD28D8225}" srcOrd="1" destOrd="0" presId="urn:microsoft.com/office/officeart/2005/8/layout/list1"/>
    <dgm:cxn modelId="{5F9DB700-B147-4267-A6BB-D639244A97CF}" type="presParOf" srcId="{183A34DF-AA92-49E1-8191-0CF6AD17A6AA}" destId="{CD67A140-C3A5-43E4-BD28-3C31B61E6EA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620EFBB7-0769-4554-96E3-51B5B6698D5A}">
      <dgm:prSet phldrT="[Text]" custT="1"/>
      <dgm:spPr>
        <a:solidFill>
          <a:schemeClr val="accent5">
            <a:lumMod val="50000"/>
          </a:schemeClr>
        </a:solidFill>
      </dgm:spPr>
      <dgm:t>
        <a:bodyPr rtlCol="0"/>
        <a:lstStyle/>
        <a:p>
          <a:pPr algn="ctr" rtl="0"/>
          <a:r>
            <a:rPr lang="es-ES" sz="16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Completar el proceso de matrícula en enero de 2023. </a:t>
          </a:r>
          <a:endParaRPr lang="es-ES" sz="16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5DFE748-686E-4A08-944E-9D07F9FA6B48}" type="par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FD3AFE35-532F-4AE8-BAB4-DFA3B4B611F6}" type="sib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1"/>
      <dgm:spPr/>
      <dgm:t>
        <a:bodyPr/>
        <a:lstStyle/>
        <a:p>
          <a:endParaRPr lang="es-CL"/>
        </a:p>
      </dgm:t>
    </dgm:pt>
    <dgm:pt modelId="{A8B898EB-38C9-408E-9FE2-CB5C874FA50A}" type="pres">
      <dgm:prSet presAssocID="{620EFBB7-0769-4554-96E3-51B5B6698D5A}" presName="parentText" presStyleLbl="node1" presStyleIdx="0" presStyleCnt="1" custScaleX="122939" custScaleY="73119" custLinFactNeighborX="-7052" custLinFactNeighborY="-204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1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</dgm:ptLst>
  <dgm:cxnLst>
    <dgm:cxn modelId="{C9FC9A58-45D3-421D-939F-C552B5094FB2}" type="presOf" srcId="{2A136A90-6B59-45AD-BBA1-85AFD032E8F8}" destId="{183A34DF-AA92-49E1-8191-0CF6AD17A6AA}" srcOrd="0" destOrd="0" presId="urn:microsoft.com/office/officeart/2005/8/layout/list1"/>
    <dgm:cxn modelId="{6B8FB0E5-6C05-494E-B442-F17EE4A66666}" type="presOf" srcId="{620EFBB7-0769-4554-96E3-51B5B6698D5A}" destId="{A8B898EB-38C9-408E-9FE2-CB5C874FA50A}" srcOrd="1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520C4E40-F6E8-4A0C-A0D1-52BCFDDC58BF}" type="presOf" srcId="{620EFBB7-0769-4554-96E3-51B5B6698D5A}" destId="{428AD880-175D-49F1-A1F6-97F367C387BF}" srcOrd="0" destOrd="0" presId="urn:microsoft.com/office/officeart/2005/8/layout/list1"/>
    <dgm:cxn modelId="{F603FCC7-B481-45FB-88A0-01A31A797E70}" type="presParOf" srcId="{183A34DF-AA92-49E1-8191-0CF6AD17A6AA}" destId="{8F706C0E-1AB2-4161-86CE-4B3594B6EE51}" srcOrd="0" destOrd="0" presId="urn:microsoft.com/office/officeart/2005/8/layout/list1"/>
    <dgm:cxn modelId="{6A61C232-A42B-4FFF-9412-5ADF6558982C}" type="presParOf" srcId="{8F706C0E-1AB2-4161-86CE-4B3594B6EE51}" destId="{428AD880-175D-49F1-A1F6-97F367C387BF}" srcOrd="0" destOrd="0" presId="urn:microsoft.com/office/officeart/2005/8/layout/list1"/>
    <dgm:cxn modelId="{48B4DB74-D331-4223-8412-B8AA9BFA8037}" type="presParOf" srcId="{8F706C0E-1AB2-4161-86CE-4B3594B6EE51}" destId="{A8B898EB-38C9-408E-9FE2-CB5C874FA50A}" srcOrd="1" destOrd="0" presId="urn:microsoft.com/office/officeart/2005/8/layout/list1"/>
    <dgm:cxn modelId="{7BBD1812-E1EA-4024-B317-D8024C668BF2}" type="presParOf" srcId="{183A34DF-AA92-49E1-8191-0CF6AD17A6AA}" destId="{010CCE66-3FB9-4F51-BDBC-33ABD28D8225}" srcOrd="1" destOrd="0" presId="urn:microsoft.com/office/officeart/2005/8/layout/list1"/>
    <dgm:cxn modelId="{2A0D04FE-E5B6-4C95-9EDF-06E3E8C149E0}" type="presParOf" srcId="{183A34DF-AA92-49E1-8191-0CF6AD17A6AA}" destId="{CD67A140-C3A5-43E4-BD28-3C31B61E6EA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620EFBB7-0769-4554-96E3-51B5B6698D5A}">
      <dgm:prSet phldrT="[Text]" custT="1"/>
      <dgm:spPr>
        <a:solidFill>
          <a:schemeClr val="accent5">
            <a:lumMod val="50000"/>
          </a:schemeClr>
        </a:solidFill>
      </dgm:spPr>
      <dgm:t>
        <a:bodyPr rtlCol="0"/>
        <a:lstStyle/>
        <a:p>
          <a:pPr rtl="0"/>
          <a:r>
            <a:rPr lang="es-ES" sz="16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Actualizar o completar FOCES: </a:t>
          </a:r>
        </a:p>
        <a:p>
          <a:pPr rtl="0"/>
          <a:r>
            <a:rPr lang="es-ES" sz="16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17 de octubre al 30 de noviembre de 2022 </a:t>
          </a:r>
          <a:endParaRPr lang="es-ES" sz="16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5DFE748-686E-4A08-944E-9D07F9FA6B48}" type="par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FD3AFE35-532F-4AE8-BAB4-DFA3B4B611F6}" type="sib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A533B6C7-3203-4AEE-95BC-E867D49C88B5}">
      <dgm:prSet phldrT="[Text]" custT="1"/>
      <dgm:spPr>
        <a:solidFill>
          <a:schemeClr val="accent2"/>
        </a:solidFill>
      </dgm:spPr>
      <dgm:t>
        <a:bodyPr rtlCol="0"/>
        <a:lstStyle/>
        <a:p>
          <a:pPr rtl="0"/>
          <a:r>
            <a:rPr lang="es-ES" sz="1600" noProof="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Completar el Formulario de Acreditación y cargar la documentación: 17 de octubre al 30 de noviembre de 2022</a:t>
          </a:r>
          <a:endParaRPr lang="es-ES" sz="16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FCAF1A9-8A97-45AC-B4A5-B91AEE5BC9BB}" type="parTrans" cxnId="{0FE563DE-8338-4B45-BCFD-251C8642CABA}">
      <dgm:prSet/>
      <dgm:spPr/>
      <dgm:t>
        <a:bodyPr rtlCol="0"/>
        <a:lstStyle/>
        <a:p>
          <a:pPr rtl="0"/>
          <a:endParaRPr lang="es-ES" noProof="0" dirty="0"/>
        </a:p>
      </dgm:t>
    </dgm:pt>
    <dgm:pt modelId="{634EAA8A-B09B-42FE-8301-99FBFB2B9BD8}" type="sibTrans" cxnId="{0FE563DE-8338-4B45-BCFD-251C8642CABA}">
      <dgm:prSet/>
      <dgm:spPr/>
      <dgm:t>
        <a:bodyPr rtlCol="0"/>
        <a:lstStyle/>
        <a:p>
          <a:pPr rtl="0"/>
          <a:endParaRPr lang="es-ES" noProof="0" dirty="0"/>
        </a:p>
      </dgm:t>
    </dgm:pt>
    <dgm:pt modelId="{4A4045ED-A119-4AA6-9C68-5FB2FD000427}">
      <dgm:prSet phldrT="[Text]" custT="1"/>
      <dgm:spPr>
        <a:solidFill>
          <a:srgbClr val="FFD347"/>
        </a:solidFill>
      </dgm:spPr>
      <dgm:t>
        <a:bodyPr rtlCol="0"/>
        <a:lstStyle/>
        <a:p>
          <a:pPr rtl="0"/>
          <a:r>
            <a:rPr lang="es-ES" sz="1600" noProof="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Completar FUAS: </a:t>
          </a:r>
        </a:p>
        <a:p>
          <a:pPr rtl="0"/>
          <a:r>
            <a:rPr lang="es-ES" sz="1600" noProof="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05 de octubre al 26 de octubre de 2022</a:t>
          </a:r>
          <a:endParaRPr lang="es-ES" sz="16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AFC7164-9B18-4D91-8BCD-E06AEDF44A1B}" type="parTrans" cxnId="{1BD59E24-EEF8-4998-8DB1-3343142CAF57}">
      <dgm:prSet/>
      <dgm:spPr/>
      <dgm:t>
        <a:bodyPr rtlCol="0"/>
        <a:lstStyle/>
        <a:p>
          <a:pPr rtl="0"/>
          <a:endParaRPr lang="es-ES" noProof="0" dirty="0"/>
        </a:p>
      </dgm:t>
    </dgm:pt>
    <dgm:pt modelId="{858335E1-0756-4935-AE41-5B216DCCD948}" type="sibTrans" cxnId="{1BD59E24-EEF8-4998-8DB1-3343142CAF57}">
      <dgm:prSet/>
      <dgm:spPr/>
      <dgm:t>
        <a:bodyPr rtlCol="0"/>
        <a:lstStyle/>
        <a:p>
          <a:pPr rtl="0"/>
          <a:endParaRPr lang="es-ES" noProof="0" dirty="0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3"/>
      <dgm:spPr/>
      <dgm:t>
        <a:bodyPr/>
        <a:lstStyle/>
        <a:p>
          <a:endParaRPr lang="es-CL"/>
        </a:p>
      </dgm:t>
    </dgm:pt>
    <dgm:pt modelId="{A8B898EB-38C9-408E-9FE2-CB5C874FA50A}" type="pres">
      <dgm:prSet presAssocID="{620EFBB7-0769-4554-96E3-51B5B6698D5A}" presName="parentText" presStyleLbl="node1" presStyleIdx="0" presStyleCnt="3" custScaleX="134785" custScaleY="292421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  <dgm:pt modelId="{B5CDED1F-8360-491C-9402-4F19E16BD667}" type="pres">
      <dgm:prSet presAssocID="{FD3AFE35-532F-4AE8-BAB4-DFA3B4B611F6}" presName="spaceBetweenRectangles" presStyleCnt="0"/>
      <dgm:spPr/>
    </dgm:pt>
    <dgm:pt modelId="{77070C8B-4365-4FE5-A117-9CDBA9EA1B7B}" type="pres">
      <dgm:prSet presAssocID="{A533B6C7-3203-4AEE-95BC-E867D49C88B5}" presName="parentLin" presStyleCnt="0"/>
      <dgm:spPr/>
    </dgm:pt>
    <dgm:pt modelId="{1281A6D2-5A4B-4B28-A324-2451A8523897}" type="pres">
      <dgm:prSet presAssocID="{A533B6C7-3203-4AEE-95BC-E867D49C88B5}" presName="parentLeftMargin" presStyleLbl="node1" presStyleIdx="0" presStyleCnt="3"/>
      <dgm:spPr/>
      <dgm:t>
        <a:bodyPr/>
        <a:lstStyle/>
        <a:p>
          <a:endParaRPr lang="es-CL"/>
        </a:p>
      </dgm:t>
    </dgm:pt>
    <dgm:pt modelId="{9F236B2A-6433-401D-953E-FC86D923A3BE}" type="pres">
      <dgm:prSet presAssocID="{A533B6C7-3203-4AEE-95BC-E867D49C88B5}" presName="parentText" presStyleLbl="node1" presStyleIdx="1" presStyleCnt="3" custScaleX="142857" custScaleY="285038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22D5052-0558-4614-99B8-0AD5AD5D765D}" type="pres">
      <dgm:prSet presAssocID="{A533B6C7-3203-4AEE-95BC-E867D49C88B5}" presName="negativeSpace" presStyleCnt="0"/>
      <dgm:spPr/>
    </dgm:pt>
    <dgm:pt modelId="{87E2FD7C-0729-47B8-B1FB-A44E439BE764}" type="pres">
      <dgm:prSet presAssocID="{A533B6C7-3203-4AEE-95BC-E867D49C88B5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accent2"/>
          </a:solidFill>
        </a:ln>
      </dgm:spPr>
    </dgm:pt>
    <dgm:pt modelId="{6052B25F-36DF-4A5F-BA08-1F9785D05B9B}" type="pres">
      <dgm:prSet presAssocID="{634EAA8A-B09B-42FE-8301-99FBFB2B9BD8}" presName="spaceBetweenRectangles" presStyleCnt="0"/>
      <dgm:spPr/>
    </dgm:pt>
    <dgm:pt modelId="{C731DBC8-0E99-4639-ACA2-7ACEFA2844BF}" type="pres">
      <dgm:prSet presAssocID="{4A4045ED-A119-4AA6-9C68-5FB2FD000427}" presName="parentLin" presStyleCnt="0"/>
      <dgm:spPr/>
    </dgm:pt>
    <dgm:pt modelId="{35933558-DB26-4802-B4E2-672716F88346}" type="pres">
      <dgm:prSet presAssocID="{4A4045ED-A119-4AA6-9C68-5FB2FD000427}" presName="parentLeftMargin" presStyleLbl="node1" presStyleIdx="1" presStyleCnt="3"/>
      <dgm:spPr/>
      <dgm:t>
        <a:bodyPr/>
        <a:lstStyle/>
        <a:p>
          <a:endParaRPr lang="es-CL"/>
        </a:p>
      </dgm:t>
    </dgm:pt>
    <dgm:pt modelId="{12FEB779-618B-4854-88E9-390575D436B8}" type="pres">
      <dgm:prSet presAssocID="{4A4045ED-A119-4AA6-9C68-5FB2FD000427}" presName="parentText" presStyleLbl="node1" presStyleIdx="2" presStyleCnt="3" custScaleX="134514" custScaleY="216162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E7DA70E-372B-453D-9992-B9F46E5D404C}" type="pres">
      <dgm:prSet presAssocID="{4A4045ED-A119-4AA6-9C68-5FB2FD000427}" presName="negativeSpace" presStyleCnt="0"/>
      <dgm:spPr/>
    </dgm:pt>
    <dgm:pt modelId="{E7351307-5BD1-403B-A1BF-1058796C5E99}" type="pres">
      <dgm:prSet presAssocID="{4A4045ED-A119-4AA6-9C68-5FB2FD000427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FFD347"/>
          </a:solidFill>
        </a:ln>
      </dgm:spPr>
    </dgm:pt>
  </dgm:ptLst>
  <dgm:cxnLst>
    <dgm:cxn modelId="{292AAA1B-4EC1-4FCC-80A7-1B45E2362FA1}" type="presOf" srcId="{620EFBB7-0769-4554-96E3-51B5B6698D5A}" destId="{A8B898EB-38C9-408E-9FE2-CB5C874FA50A}" srcOrd="1" destOrd="0" presId="urn:microsoft.com/office/officeart/2005/8/layout/list1"/>
    <dgm:cxn modelId="{0FE563DE-8338-4B45-BCFD-251C8642CABA}" srcId="{2A136A90-6B59-45AD-BBA1-85AFD032E8F8}" destId="{A533B6C7-3203-4AEE-95BC-E867D49C88B5}" srcOrd="1" destOrd="0" parTransId="{4FCAF1A9-8A97-45AC-B4A5-B91AEE5BC9BB}" sibTransId="{634EAA8A-B09B-42FE-8301-99FBFB2B9BD8}"/>
    <dgm:cxn modelId="{13B9E52D-7259-4F7B-A51C-6510DCFA45CF}" type="presOf" srcId="{4A4045ED-A119-4AA6-9C68-5FB2FD000427}" destId="{12FEB779-618B-4854-88E9-390575D436B8}" srcOrd="1" destOrd="0" presId="urn:microsoft.com/office/officeart/2005/8/layout/list1"/>
    <dgm:cxn modelId="{198342F3-A016-44BF-94D4-0414B4AF58F7}" type="presOf" srcId="{620EFBB7-0769-4554-96E3-51B5B6698D5A}" destId="{428AD880-175D-49F1-A1F6-97F367C387BF}" srcOrd="0" destOrd="0" presId="urn:microsoft.com/office/officeart/2005/8/layout/list1"/>
    <dgm:cxn modelId="{4625B1AC-07ED-4ADA-9C3B-72147860FAA3}" type="presOf" srcId="{2A136A90-6B59-45AD-BBA1-85AFD032E8F8}" destId="{183A34DF-AA92-49E1-8191-0CF6AD17A6AA}" srcOrd="0" destOrd="0" presId="urn:microsoft.com/office/officeart/2005/8/layout/list1"/>
    <dgm:cxn modelId="{1BD59E24-EEF8-4998-8DB1-3343142CAF57}" srcId="{2A136A90-6B59-45AD-BBA1-85AFD032E8F8}" destId="{4A4045ED-A119-4AA6-9C68-5FB2FD000427}" srcOrd="2" destOrd="0" parTransId="{3AFC7164-9B18-4D91-8BCD-E06AEDF44A1B}" sibTransId="{858335E1-0756-4935-AE41-5B216DCCD948}"/>
    <dgm:cxn modelId="{31C74364-ACCF-4878-A569-8AF09D0A1194}" type="presOf" srcId="{4A4045ED-A119-4AA6-9C68-5FB2FD000427}" destId="{35933558-DB26-4802-B4E2-672716F88346}" srcOrd="0" destOrd="0" presId="urn:microsoft.com/office/officeart/2005/8/layout/list1"/>
    <dgm:cxn modelId="{6B15BA61-1E02-4E4F-AD3B-6BE1749D4C62}" type="presOf" srcId="{A533B6C7-3203-4AEE-95BC-E867D49C88B5}" destId="{1281A6D2-5A4B-4B28-A324-2451A8523897}" srcOrd="0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C436F16B-A6FF-488B-9DDF-C576927B7340}" type="presOf" srcId="{A533B6C7-3203-4AEE-95BC-E867D49C88B5}" destId="{9F236B2A-6433-401D-953E-FC86D923A3BE}" srcOrd="1" destOrd="0" presId="urn:microsoft.com/office/officeart/2005/8/layout/list1"/>
    <dgm:cxn modelId="{173C0641-25AC-40AF-9B66-84A73C7BE95B}" type="presParOf" srcId="{183A34DF-AA92-49E1-8191-0CF6AD17A6AA}" destId="{8F706C0E-1AB2-4161-86CE-4B3594B6EE51}" srcOrd="0" destOrd="0" presId="urn:microsoft.com/office/officeart/2005/8/layout/list1"/>
    <dgm:cxn modelId="{BB076630-D57B-4781-8097-4CB0E55898DF}" type="presParOf" srcId="{8F706C0E-1AB2-4161-86CE-4B3594B6EE51}" destId="{428AD880-175D-49F1-A1F6-97F367C387BF}" srcOrd="0" destOrd="0" presId="urn:microsoft.com/office/officeart/2005/8/layout/list1"/>
    <dgm:cxn modelId="{AAAE6092-E369-4042-88E9-B10838F58459}" type="presParOf" srcId="{8F706C0E-1AB2-4161-86CE-4B3594B6EE51}" destId="{A8B898EB-38C9-408E-9FE2-CB5C874FA50A}" srcOrd="1" destOrd="0" presId="urn:microsoft.com/office/officeart/2005/8/layout/list1"/>
    <dgm:cxn modelId="{FCA76918-F1E3-4F5D-9EFB-FD98FFAB5F12}" type="presParOf" srcId="{183A34DF-AA92-49E1-8191-0CF6AD17A6AA}" destId="{010CCE66-3FB9-4F51-BDBC-33ABD28D8225}" srcOrd="1" destOrd="0" presId="urn:microsoft.com/office/officeart/2005/8/layout/list1"/>
    <dgm:cxn modelId="{27FF0661-B0AA-40B5-BBE7-9B5B75EB4000}" type="presParOf" srcId="{183A34DF-AA92-49E1-8191-0CF6AD17A6AA}" destId="{CD67A140-C3A5-43E4-BD28-3C31B61E6EA3}" srcOrd="2" destOrd="0" presId="urn:microsoft.com/office/officeart/2005/8/layout/list1"/>
    <dgm:cxn modelId="{5F4C0D42-DDD9-4DCB-A45C-07172F99C604}" type="presParOf" srcId="{183A34DF-AA92-49E1-8191-0CF6AD17A6AA}" destId="{B5CDED1F-8360-491C-9402-4F19E16BD667}" srcOrd="3" destOrd="0" presId="urn:microsoft.com/office/officeart/2005/8/layout/list1"/>
    <dgm:cxn modelId="{50FB0E73-3543-4B12-B6A2-842C32EEB490}" type="presParOf" srcId="{183A34DF-AA92-49E1-8191-0CF6AD17A6AA}" destId="{77070C8B-4365-4FE5-A117-9CDBA9EA1B7B}" srcOrd="4" destOrd="0" presId="urn:microsoft.com/office/officeart/2005/8/layout/list1"/>
    <dgm:cxn modelId="{3B02FECA-A61B-47A6-8F25-E2B19EB5F079}" type="presParOf" srcId="{77070C8B-4365-4FE5-A117-9CDBA9EA1B7B}" destId="{1281A6D2-5A4B-4B28-A324-2451A8523897}" srcOrd="0" destOrd="0" presId="urn:microsoft.com/office/officeart/2005/8/layout/list1"/>
    <dgm:cxn modelId="{D13EB4E4-2B31-4F21-BED9-D3F54600E892}" type="presParOf" srcId="{77070C8B-4365-4FE5-A117-9CDBA9EA1B7B}" destId="{9F236B2A-6433-401D-953E-FC86D923A3BE}" srcOrd="1" destOrd="0" presId="urn:microsoft.com/office/officeart/2005/8/layout/list1"/>
    <dgm:cxn modelId="{104E9C34-439E-4F9A-9EB7-1F31130840EA}" type="presParOf" srcId="{183A34DF-AA92-49E1-8191-0CF6AD17A6AA}" destId="{622D5052-0558-4614-99B8-0AD5AD5D765D}" srcOrd="5" destOrd="0" presId="urn:microsoft.com/office/officeart/2005/8/layout/list1"/>
    <dgm:cxn modelId="{7363CCFB-A941-4B80-BEE8-84B1669A4525}" type="presParOf" srcId="{183A34DF-AA92-49E1-8191-0CF6AD17A6AA}" destId="{87E2FD7C-0729-47B8-B1FB-A44E439BE764}" srcOrd="6" destOrd="0" presId="urn:microsoft.com/office/officeart/2005/8/layout/list1"/>
    <dgm:cxn modelId="{9770936E-0A5D-4502-A50F-F7C7C075F1BD}" type="presParOf" srcId="{183A34DF-AA92-49E1-8191-0CF6AD17A6AA}" destId="{6052B25F-36DF-4A5F-BA08-1F9785D05B9B}" srcOrd="7" destOrd="0" presId="urn:microsoft.com/office/officeart/2005/8/layout/list1"/>
    <dgm:cxn modelId="{A79EAA10-39F0-47C4-8A26-B6D1EFB09C38}" type="presParOf" srcId="{183A34DF-AA92-49E1-8191-0CF6AD17A6AA}" destId="{C731DBC8-0E99-4639-ACA2-7ACEFA2844BF}" srcOrd="8" destOrd="0" presId="urn:microsoft.com/office/officeart/2005/8/layout/list1"/>
    <dgm:cxn modelId="{2C0B4FCE-92D6-41D4-BD51-547C33B402AB}" type="presParOf" srcId="{C731DBC8-0E99-4639-ACA2-7ACEFA2844BF}" destId="{35933558-DB26-4802-B4E2-672716F88346}" srcOrd="0" destOrd="0" presId="urn:microsoft.com/office/officeart/2005/8/layout/list1"/>
    <dgm:cxn modelId="{D6B2B0D0-36FC-45F2-87A2-B07E4743D971}" type="presParOf" srcId="{C731DBC8-0E99-4639-ACA2-7ACEFA2844BF}" destId="{12FEB779-618B-4854-88E9-390575D436B8}" srcOrd="1" destOrd="0" presId="urn:microsoft.com/office/officeart/2005/8/layout/list1"/>
    <dgm:cxn modelId="{D181DB18-6D2F-4C09-86ED-33BB7764EE87}" type="presParOf" srcId="{183A34DF-AA92-49E1-8191-0CF6AD17A6AA}" destId="{0E7DA70E-372B-453D-9992-B9F46E5D404C}" srcOrd="9" destOrd="0" presId="urn:microsoft.com/office/officeart/2005/8/layout/list1"/>
    <dgm:cxn modelId="{152BE1C2-DE5A-4118-98B6-AAC5D6B3B578}" type="presParOf" srcId="{183A34DF-AA92-49E1-8191-0CF6AD17A6AA}" destId="{E7351307-5BD1-403B-A1BF-1058796C5E9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620EFBB7-0769-4554-96E3-51B5B6698D5A}">
      <dgm:prSet phldrT="[Text]" custT="1"/>
      <dgm:spPr>
        <a:solidFill>
          <a:schemeClr val="accent5">
            <a:lumMod val="50000"/>
          </a:schemeClr>
        </a:solidFill>
      </dgm:spPr>
      <dgm:t>
        <a:bodyPr rtlCol="0"/>
        <a:lstStyle/>
        <a:p>
          <a:pPr rtl="0"/>
          <a:r>
            <a:rPr lang="es-ES" sz="16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Beca Presidente de la República </a:t>
          </a:r>
          <a:endParaRPr lang="es-ES" sz="16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5DFE748-686E-4A08-944E-9D07F9FA6B48}" type="par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FD3AFE35-532F-4AE8-BAB4-DFA3B4B611F6}" type="sib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4A4045ED-A119-4AA6-9C68-5FB2FD000427}">
      <dgm:prSet phldrT="[Text]" custT="1"/>
      <dgm:spPr>
        <a:solidFill>
          <a:srgbClr val="FFD347"/>
        </a:solidFill>
      </dgm:spPr>
      <dgm:t>
        <a:bodyPr rtlCol="0"/>
        <a:lstStyle/>
        <a:p>
          <a:pPr rtl="0"/>
          <a:r>
            <a:rPr lang="es-ES" sz="1600" noProof="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Beca Indígena</a:t>
          </a:r>
          <a:endParaRPr lang="es-ES" sz="16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AFC7164-9B18-4D91-8BCD-E06AEDF44A1B}" type="parTrans" cxnId="{1BD59E24-EEF8-4998-8DB1-3343142CAF57}">
      <dgm:prSet/>
      <dgm:spPr/>
      <dgm:t>
        <a:bodyPr rtlCol="0"/>
        <a:lstStyle/>
        <a:p>
          <a:pPr rtl="0"/>
          <a:endParaRPr lang="es-ES" noProof="0" dirty="0"/>
        </a:p>
      </dgm:t>
    </dgm:pt>
    <dgm:pt modelId="{858335E1-0756-4935-AE41-5B216DCCD948}" type="sibTrans" cxnId="{1BD59E24-EEF8-4998-8DB1-3343142CAF57}">
      <dgm:prSet/>
      <dgm:spPr/>
      <dgm:t>
        <a:bodyPr rtlCol="0"/>
        <a:lstStyle/>
        <a:p>
          <a:pPr rtl="0"/>
          <a:endParaRPr lang="es-ES" noProof="0" dirty="0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2"/>
      <dgm:spPr/>
      <dgm:t>
        <a:bodyPr/>
        <a:lstStyle/>
        <a:p>
          <a:endParaRPr lang="es-CL"/>
        </a:p>
      </dgm:t>
    </dgm:pt>
    <dgm:pt modelId="{A8B898EB-38C9-408E-9FE2-CB5C874FA50A}" type="pres">
      <dgm:prSet presAssocID="{620EFBB7-0769-4554-96E3-51B5B6698D5A}" presName="parentText" presStyleLbl="node1" presStyleIdx="0" presStyleCnt="2" custScaleX="134785" custScaleY="292421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2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  <dgm:pt modelId="{B5CDED1F-8360-491C-9402-4F19E16BD667}" type="pres">
      <dgm:prSet presAssocID="{FD3AFE35-532F-4AE8-BAB4-DFA3B4B611F6}" presName="spaceBetweenRectangles" presStyleCnt="0"/>
      <dgm:spPr/>
    </dgm:pt>
    <dgm:pt modelId="{C731DBC8-0E99-4639-ACA2-7ACEFA2844BF}" type="pres">
      <dgm:prSet presAssocID="{4A4045ED-A119-4AA6-9C68-5FB2FD000427}" presName="parentLin" presStyleCnt="0"/>
      <dgm:spPr/>
    </dgm:pt>
    <dgm:pt modelId="{35933558-DB26-4802-B4E2-672716F88346}" type="pres">
      <dgm:prSet presAssocID="{4A4045ED-A119-4AA6-9C68-5FB2FD000427}" presName="parentLeftMargin" presStyleLbl="node1" presStyleIdx="0" presStyleCnt="2"/>
      <dgm:spPr/>
      <dgm:t>
        <a:bodyPr/>
        <a:lstStyle/>
        <a:p>
          <a:endParaRPr lang="es-CL"/>
        </a:p>
      </dgm:t>
    </dgm:pt>
    <dgm:pt modelId="{12FEB779-618B-4854-88E9-390575D436B8}" type="pres">
      <dgm:prSet presAssocID="{4A4045ED-A119-4AA6-9C68-5FB2FD000427}" presName="parentText" presStyleLbl="node1" presStyleIdx="1" presStyleCnt="2" custScaleX="142997" custScaleY="216162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E7DA70E-372B-453D-9992-B9F46E5D404C}" type="pres">
      <dgm:prSet presAssocID="{4A4045ED-A119-4AA6-9C68-5FB2FD000427}" presName="negativeSpace" presStyleCnt="0"/>
      <dgm:spPr/>
    </dgm:pt>
    <dgm:pt modelId="{E7351307-5BD1-403B-A1BF-1058796C5E99}" type="pres">
      <dgm:prSet presAssocID="{4A4045ED-A119-4AA6-9C68-5FB2FD000427}" presName="childText" presStyleLbl="conFgAcc1" presStyleIdx="1" presStyleCnt="2">
        <dgm:presLayoutVars>
          <dgm:bulletEnabled val="1"/>
        </dgm:presLayoutVars>
      </dgm:prSet>
      <dgm:spPr>
        <a:ln>
          <a:solidFill>
            <a:srgbClr val="FFD347"/>
          </a:solidFill>
        </a:ln>
      </dgm:spPr>
    </dgm:pt>
  </dgm:ptLst>
  <dgm:cxnLst>
    <dgm:cxn modelId="{91DBEFFA-D53C-4240-BFF1-61E37EE170E7}" type="presOf" srcId="{4A4045ED-A119-4AA6-9C68-5FB2FD000427}" destId="{12FEB779-618B-4854-88E9-390575D436B8}" srcOrd="1" destOrd="0" presId="urn:microsoft.com/office/officeart/2005/8/layout/list1"/>
    <dgm:cxn modelId="{1BD59E24-EEF8-4998-8DB1-3343142CAF57}" srcId="{2A136A90-6B59-45AD-BBA1-85AFD032E8F8}" destId="{4A4045ED-A119-4AA6-9C68-5FB2FD000427}" srcOrd="1" destOrd="0" parTransId="{3AFC7164-9B18-4D91-8BCD-E06AEDF44A1B}" sibTransId="{858335E1-0756-4935-AE41-5B216DCCD948}"/>
    <dgm:cxn modelId="{55C8864A-00AF-447A-BB27-4694C1E58BEB}" type="presOf" srcId="{4A4045ED-A119-4AA6-9C68-5FB2FD000427}" destId="{35933558-DB26-4802-B4E2-672716F88346}" srcOrd="0" destOrd="0" presId="urn:microsoft.com/office/officeart/2005/8/layout/list1"/>
    <dgm:cxn modelId="{14790DC8-B414-4634-A737-95A0A37CC88C}" type="presOf" srcId="{2A136A90-6B59-45AD-BBA1-85AFD032E8F8}" destId="{183A34DF-AA92-49E1-8191-0CF6AD17A6AA}" srcOrd="0" destOrd="0" presId="urn:microsoft.com/office/officeart/2005/8/layout/list1"/>
    <dgm:cxn modelId="{22BC5D78-984B-49C4-B97A-E753365EEE07}" type="presOf" srcId="{620EFBB7-0769-4554-96E3-51B5B6698D5A}" destId="{A8B898EB-38C9-408E-9FE2-CB5C874FA50A}" srcOrd="1" destOrd="0" presId="urn:microsoft.com/office/officeart/2005/8/layout/list1"/>
    <dgm:cxn modelId="{355ABE00-083A-4108-BB54-08650B1D725B}" type="presOf" srcId="{620EFBB7-0769-4554-96E3-51B5B6698D5A}" destId="{428AD880-175D-49F1-A1F6-97F367C387BF}" srcOrd="0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B2D9FB9B-197C-40FF-B963-F6282F4470AE}" type="presParOf" srcId="{183A34DF-AA92-49E1-8191-0CF6AD17A6AA}" destId="{8F706C0E-1AB2-4161-86CE-4B3594B6EE51}" srcOrd="0" destOrd="0" presId="urn:microsoft.com/office/officeart/2005/8/layout/list1"/>
    <dgm:cxn modelId="{D9D1F3E3-992F-43A1-9748-7491F1DB7E31}" type="presParOf" srcId="{8F706C0E-1AB2-4161-86CE-4B3594B6EE51}" destId="{428AD880-175D-49F1-A1F6-97F367C387BF}" srcOrd="0" destOrd="0" presId="urn:microsoft.com/office/officeart/2005/8/layout/list1"/>
    <dgm:cxn modelId="{F2B12517-D9D0-4800-98B2-797B00080D71}" type="presParOf" srcId="{8F706C0E-1AB2-4161-86CE-4B3594B6EE51}" destId="{A8B898EB-38C9-408E-9FE2-CB5C874FA50A}" srcOrd="1" destOrd="0" presId="urn:microsoft.com/office/officeart/2005/8/layout/list1"/>
    <dgm:cxn modelId="{C529AF3F-8104-465E-BE24-7BED43DF756F}" type="presParOf" srcId="{183A34DF-AA92-49E1-8191-0CF6AD17A6AA}" destId="{010CCE66-3FB9-4F51-BDBC-33ABD28D8225}" srcOrd="1" destOrd="0" presId="urn:microsoft.com/office/officeart/2005/8/layout/list1"/>
    <dgm:cxn modelId="{D950ACD4-C416-48C2-A74E-2B187908A1E0}" type="presParOf" srcId="{183A34DF-AA92-49E1-8191-0CF6AD17A6AA}" destId="{CD67A140-C3A5-43E4-BD28-3C31B61E6EA3}" srcOrd="2" destOrd="0" presId="urn:microsoft.com/office/officeart/2005/8/layout/list1"/>
    <dgm:cxn modelId="{6F9853C5-3ECE-4865-A134-AC95B9E62BDB}" type="presParOf" srcId="{183A34DF-AA92-49E1-8191-0CF6AD17A6AA}" destId="{B5CDED1F-8360-491C-9402-4F19E16BD667}" srcOrd="3" destOrd="0" presId="urn:microsoft.com/office/officeart/2005/8/layout/list1"/>
    <dgm:cxn modelId="{03056E3F-1E07-4EE6-826E-950D5C385947}" type="presParOf" srcId="{183A34DF-AA92-49E1-8191-0CF6AD17A6AA}" destId="{C731DBC8-0E99-4639-ACA2-7ACEFA2844BF}" srcOrd="4" destOrd="0" presId="urn:microsoft.com/office/officeart/2005/8/layout/list1"/>
    <dgm:cxn modelId="{F86873E6-693A-4390-949E-6D8F1A947936}" type="presParOf" srcId="{C731DBC8-0E99-4639-ACA2-7ACEFA2844BF}" destId="{35933558-DB26-4802-B4E2-672716F88346}" srcOrd="0" destOrd="0" presId="urn:microsoft.com/office/officeart/2005/8/layout/list1"/>
    <dgm:cxn modelId="{3E9AE80B-7C71-43D3-98E1-E79AF7115531}" type="presParOf" srcId="{C731DBC8-0E99-4639-ACA2-7ACEFA2844BF}" destId="{12FEB779-618B-4854-88E9-390575D436B8}" srcOrd="1" destOrd="0" presId="urn:microsoft.com/office/officeart/2005/8/layout/list1"/>
    <dgm:cxn modelId="{9F4C9234-CC00-465C-B93A-5BCD903D67B5}" type="presParOf" srcId="{183A34DF-AA92-49E1-8191-0CF6AD17A6AA}" destId="{0E7DA70E-372B-453D-9992-B9F46E5D404C}" srcOrd="5" destOrd="0" presId="urn:microsoft.com/office/officeart/2005/8/layout/list1"/>
    <dgm:cxn modelId="{3D1AFFF0-9F41-4F3A-9A0D-679D11A2B8FC}" type="presParOf" srcId="{183A34DF-AA92-49E1-8191-0CF6AD17A6AA}" destId="{E7351307-5BD1-403B-A1BF-1058796C5E9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620EFBB7-0769-4554-96E3-51B5B6698D5A}">
      <dgm:prSet phldrT="[Text]" custT="1"/>
      <dgm:spPr>
        <a:solidFill>
          <a:schemeClr val="accent5">
            <a:lumMod val="50000"/>
          </a:schemeClr>
        </a:solidFill>
      </dgm:spPr>
      <dgm:t>
        <a:bodyPr rtlCol="0"/>
        <a:lstStyle/>
        <a:p>
          <a:pPr rtl="0"/>
          <a:r>
            <a:rPr lang="es-ES" sz="16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Mail: servicio.social@ciq.uchile.cl </a:t>
          </a:r>
          <a:endParaRPr lang="es-ES" sz="16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5DFE748-686E-4A08-944E-9D07F9FA6B48}" type="par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FD3AFE35-532F-4AE8-BAB4-DFA3B4B611F6}" type="sib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4A4045ED-A119-4AA6-9C68-5FB2FD000427}">
      <dgm:prSet phldrT="[Text]" custT="1"/>
      <dgm:spPr>
        <a:solidFill>
          <a:srgbClr val="FFD347"/>
        </a:solidFill>
      </dgm:spPr>
      <dgm:t>
        <a:bodyPr rtlCol="0"/>
        <a:lstStyle/>
        <a:p>
          <a:pPr rtl="0"/>
          <a:r>
            <a:rPr lang="es-ES" sz="1600" noProof="0" dirty="0" err="1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Instagram</a:t>
          </a:r>
          <a:r>
            <a:rPr lang="es-ES" sz="1600" noProof="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@</a:t>
          </a:r>
          <a:r>
            <a:rPr lang="es-ES" sz="1600" noProof="0" dirty="0" err="1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bienestar_fcqf</a:t>
          </a:r>
          <a:endParaRPr lang="es-ES" sz="16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AFC7164-9B18-4D91-8BCD-E06AEDF44A1B}" type="parTrans" cxnId="{1BD59E24-EEF8-4998-8DB1-3343142CAF57}">
      <dgm:prSet/>
      <dgm:spPr/>
      <dgm:t>
        <a:bodyPr rtlCol="0"/>
        <a:lstStyle/>
        <a:p>
          <a:pPr rtl="0"/>
          <a:endParaRPr lang="es-ES" noProof="0" dirty="0"/>
        </a:p>
      </dgm:t>
    </dgm:pt>
    <dgm:pt modelId="{858335E1-0756-4935-AE41-5B216DCCD948}" type="sibTrans" cxnId="{1BD59E24-EEF8-4998-8DB1-3343142CAF57}">
      <dgm:prSet/>
      <dgm:spPr/>
      <dgm:t>
        <a:bodyPr rtlCol="0"/>
        <a:lstStyle/>
        <a:p>
          <a:pPr rtl="0"/>
          <a:endParaRPr lang="es-ES" noProof="0" dirty="0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2"/>
      <dgm:spPr/>
      <dgm:t>
        <a:bodyPr/>
        <a:lstStyle/>
        <a:p>
          <a:endParaRPr lang="es-CL"/>
        </a:p>
      </dgm:t>
    </dgm:pt>
    <dgm:pt modelId="{A8B898EB-38C9-408E-9FE2-CB5C874FA50A}" type="pres">
      <dgm:prSet presAssocID="{620EFBB7-0769-4554-96E3-51B5B6698D5A}" presName="parentText" presStyleLbl="node1" presStyleIdx="0" presStyleCnt="2" custScaleX="134785" custScaleY="292421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2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  <dgm:pt modelId="{B5CDED1F-8360-491C-9402-4F19E16BD667}" type="pres">
      <dgm:prSet presAssocID="{FD3AFE35-532F-4AE8-BAB4-DFA3B4B611F6}" presName="spaceBetweenRectangles" presStyleCnt="0"/>
      <dgm:spPr/>
    </dgm:pt>
    <dgm:pt modelId="{C731DBC8-0E99-4639-ACA2-7ACEFA2844BF}" type="pres">
      <dgm:prSet presAssocID="{4A4045ED-A119-4AA6-9C68-5FB2FD000427}" presName="parentLin" presStyleCnt="0"/>
      <dgm:spPr/>
    </dgm:pt>
    <dgm:pt modelId="{35933558-DB26-4802-B4E2-672716F88346}" type="pres">
      <dgm:prSet presAssocID="{4A4045ED-A119-4AA6-9C68-5FB2FD000427}" presName="parentLeftMargin" presStyleLbl="node1" presStyleIdx="0" presStyleCnt="2"/>
      <dgm:spPr/>
      <dgm:t>
        <a:bodyPr/>
        <a:lstStyle/>
        <a:p>
          <a:endParaRPr lang="es-CL"/>
        </a:p>
      </dgm:t>
    </dgm:pt>
    <dgm:pt modelId="{12FEB779-618B-4854-88E9-390575D436B8}" type="pres">
      <dgm:prSet presAssocID="{4A4045ED-A119-4AA6-9C68-5FB2FD000427}" presName="parentText" presStyleLbl="node1" presStyleIdx="1" presStyleCnt="2" custScaleX="142997" custScaleY="216162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E7DA70E-372B-453D-9992-B9F46E5D404C}" type="pres">
      <dgm:prSet presAssocID="{4A4045ED-A119-4AA6-9C68-5FB2FD000427}" presName="negativeSpace" presStyleCnt="0"/>
      <dgm:spPr/>
    </dgm:pt>
    <dgm:pt modelId="{E7351307-5BD1-403B-A1BF-1058796C5E99}" type="pres">
      <dgm:prSet presAssocID="{4A4045ED-A119-4AA6-9C68-5FB2FD000427}" presName="childText" presStyleLbl="conFgAcc1" presStyleIdx="1" presStyleCnt="2">
        <dgm:presLayoutVars>
          <dgm:bulletEnabled val="1"/>
        </dgm:presLayoutVars>
      </dgm:prSet>
      <dgm:spPr>
        <a:ln>
          <a:solidFill>
            <a:srgbClr val="FFD347"/>
          </a:solidFill>
        </a:ln>
      </dgm:spPr>
    </dgm:pt>
  </dgm:ptLst>
  <dgm:cxnLst>
    <dgm:cxn modelId="{91DBEFFA-D53C-4240-BFF1-61E37EE170E7}" type="presOf" srcId="{4A4045ED-A119-4AA6-9C68-5FB2FD000427}" destId="{12FEB779-618B-4854-88E9-390575D436B8}" srcOrd="1" destOrd="0" presId="urn:microsoft.com/office/officeart/2005/8/layout/list1"/>
    <dgm:cxn modelId="{1BD59E24-EEF8-4998-8DB1-3343142CAF57}" srcId="{2A136A90-6B59-45AD-BBA1-85AFD032E8F8}" destId="{4A4045ED-A119-4AA6-9C68-5FB2FD000427}" srcOrd="1" destOrd="0" parTransId="{3AFC7164-9B18-4D91-8BCD-E06AEDF44A1B}" sibTransId="{858335E1-0756-4935-AE41-5B216DCCD948}"/>
    <dgm:cxn modelId="{55C8864A-00AF-447A-BB27-4694C1E58BEB}" type="presOf" srcId="{4A4045ED-A119-4AA6-9C68-5FB2FD000427}" destId="{35933558-DB26-4802-B4E2-672716F88346}" srcOrd="0" destOrd="0" presId="urn:microsoft.com/office/officeart/2005/8/layout/list1"/>
    <dgm:cxn modelId="{14790DC8-B414-4634-A737-95A0A37CC88C}" type="presOf" srcId="{2A136A90-6B59-45AD-BBA1-85AFD032E8F8}" destId="{183A34DF-AA92-49E1-8191-0CF6AD17A6AA}" srcOrd="0" destOrd="0" presId="urn:microsoft.com/office/officeart/2005/8/layout/list1"/>
    <dgm:cxn modelId="{22BC5D78-984B-49C4-B97A-E753365EEE07}" type="presOf" srcId="{620EFBB7-0769-4554-96E3-51B5B6698D5A}" destId="{A8B898EB-38C9-408E-9FE2-CB5C874FA50A}" srcOrd="1" destOrd="0" presId="urn:microsoft.com/office/officeart/2005/8/layout/list1"/>
    <dgm:cxn modelId="{355ABE00-083A-4108-BB54-08650B1D725B}" type="presOf" srcId="{620EFBB7-0769-4554-96E3-51B5B6698D5A}" destId="{428AD880-175D-49F1-A1F6-97F367C387BF}" srcOrd="0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B2D9FB9B-197C-40FF-B963-F6282F4470AE}" type="presParOf" srcId="{183A34DF-AA92-49E1-8191-0CF6AD17A6AA}" destId="{8F706C0E-1AB2-4161-86CE-4B3594B6EE51}" srcOrd="0" destOrd="0" presId="urn:microsoft.com/office/officeart/2005/8/layout/list1"/>
    <dgm:cxn modelId="{D9D1F3E3-992F-43A1-9748-7491F1DB7E31}" type="presParOf" srcId="{8F706C0E-1AB2-4161-86CE-4B3594B6EE51}" destId="{428AD880-175D-49F1-A1F6-97F367C387BF}" srcOrd="0" destOrd="0" presId="urn:microsoft.com/office/officeart/2005/8/layout/list1"/>
    <dgm:cxn modelId="{F2B12517-D9D0-4800-98B2-797B00080D71}" type="presParOf" srcId="{8F706C0E-1AB2-4161-86CE-4B3594B6EE51}" destId="{A8B898EB-38C9-408E-9FE2-CB5C874FA50A}" srcOrd="1" destOrd="0" presId="urn:microsoft.com/office/officeart/2005/8/layout/list1"/>
    <dgm:cxn modelId="{C529AF3F-8104-465E-BE24-7BED43DF756F}" type="presParOf" srcId="{183A34DF-AA92-49E1-8191-0CF6AD17A6AA}" destId="{010CCE66-3FB9-4F51-BDBC-33ABD28D8225}" srcOrd="1" destOrd="0" presId="urn:microsoft.com/office/officeart/2005/8/layout/list1"/>
    <dgm:cxn modelId="{D950ACD4-C416-48C2-A74E-2B187908A1E0}" type="presParOf" srcId="{183A34DF-AA92-49E1-8191-0CF6AD17A6AA}" destId="{CD67A140-C3A5-43E4-BD28-3C31B61E6EA3}" srcOrd="2" destOrd="0" presId="urn:microsoft.com/office/officeart/2005/8/layout/list1"/>
    <dgm:cxn modelId="{6F9853C5-3ECE-4865-A134-AC95B9E62BDB}" type="presParOf" srcId="{183A34DF-AA92-49E1-8191-0CF6AD17A6AA}" destId="{B5CDED1F-8360-491C-9402-4F19E16BD667}" srcOrd="3" destOrd="0" presId="urn:microsoft.com/office/officeart/2005/8/layout/list1"/>
    <dgm:cxn modelId="{03056E3F-1E07-4EE6-826E-950D5C385947}" type="presParOf" srcId="{183A34DF-AA92-49E1-8191-0CF6AD17A6AA}" destId="{C731DBC8-0E99-4639-ACA2-7ACEFA2844BF}" srcOrd="4" destOrd="0" presId="urn:microsoft.com/office/officeart/2005/8/layout/list1"/>
    <dgm:cxn modelId="{F86873E6-693A-4390-949E-6D8F1A947936}" type="presParOf" srcId="{C731DBC8-0E99-4639-ACA2-7ACEFA2844BF}" destId="{35933558-DB26-4802-B4E2-672716F88346}" srcOrd="0" destOrd="0" presId="urn:microsoft.com/office/officeart/2005/8/layout/list1"/>
    <dgm:cxn modelId="{3E9AE80B-7C71-43D3-98E1-E79AF7115531}" type="presParOf" srcId="{C731DBC8-0E99-4639-ACA2-7ACEFA2844BF}" destId="{12FEB779-618B-4854-88E9-390575D436B8}" srcOrd="1" destOrd="0" presId="urn:microsoft.com/office/officeart/2005/8/layout/list1"/>
    <dgm:cxn modelId="{9F4C9234-CC00-465C-B93A-5BCD903D67B5}" type="presParOf" srcId="{183A34DF-AA92-49E1-8191-0CF6AD17A6AA}" destId="{0E7DA70E-372B-453D-9992-B9F46E5D404C}" srcOrd="5" destOrd="0" presId="urn:microsoft.com/office/officeart/2005/8/layout/list1"/>
    <dgm:cxn modelId="{3D1AFFF0-9F41-4F3A-9A0D-679D11A2B8FC}" type="presParOf" srcId="{183A34DF-AA92-49E1-8191-0CF6AD17A6AA}" destId="{E7351307-5BD1-403B-A1BF-1058796C5E9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620EFBB7-0769-4554-96E3-51B5B6698D5A}">
      <dgm:prSet phldrT="[Text]" custT="1"/>
      <dgm:spPr>
        <a:solidFill>
          <a:schemeClr val="accent5">
            <a:lumMod val="50000"/>
          </a:schemeClr>
        </a:solidFill>
      </dgm:spPr>
      <dgm:t>
        <a:bodyPr rtlCol="0"/>
        <a:lstStyle/>
        <a:p>
          <a:pPr rtl="0"/>
          <a:endParaRPr lang="es-ES" sz="16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5DFE748-686E-4A08-944E-9D07F9FA6B48}" type="par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FD3AFE35-532F-4AE8-BAB4-DFA3B4B611F6}" type="sibTrans" cxnId="{17C9D25A-BC5F-418E-9A4A-29DD9C57BD39}">
      <dgm:prSet/>
      <dgm:spPr/>
      <dgm:t>
        <a:bodyPr rtlCol="0"/>
        <a:lstStyle/>
        <a:p>
          <a:pPr rtl="0"/>
          <a:endParaRPr lang="es-ES" noProof="0" dirty="0"/>
        </a:p>
      </dgm:t>
    </dgm:pt>
    <dgm:pt modelId="{A533B6C7-3203-4AEE-95BC-E867D49C88B5}">
      <dgm:prSet phldrT="[Text]" custT="1"/>
      <dgm:spPr>
        <a:solidFill>
          <a:schemeClr val="accent2"/>
        </a:solidFill>
      </dgm:spPr>
      <dgm:t>
        <a:bodyPr rtlCol="0"/>
        <a:lstStyle/>
        <a:p>
          <a:pPr rtl="0"/>
          <a:endParaRPr lang="es-ES" sz="16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FCAF1A9-8A97-45AC-B4A5-B91AEE5BC9BB}" type="parTrans" cxnId="{0FE563DE-8338-4B45-BCFD-251C8642CABA}">
      <dgm:prSet/>
      <dgm:spPr/>
      <dgm:t>
        <a:bodyPr rtlCol="0"/>
        <a:lstStyle/>
        <a:p>
          <a:pPr rtl="0"/>
          <a:endParaRPr lang="es-ES" noProof="0" dirty="0"/>
        </a:p>
      </dgm:t>
    </dgm:pt>
    <dgm:pt modelId="{634EAA8A-B09B-42FE-8301-99FBFB2B9BD8}" type="sibTrans" cxnId="{0FE563DE-8338-4B45-BCFD-251C8642CABA}">
      <dgm:prSet/>
      <dgm:spPr/>
      <dgm:t>
        <a:bodyPr rtlCol="0"/>
        <a:lstStyle/>
        <a:p>
          <a:pPr rtl="0"/>
          <a:endParaRPr lang="es-ES" noProof="0" dirty="0"/>
        </a:p>
      </dgm:t>
    </dgm:pt>
    <dgm:pt modelId="{4A4045ED-A119-4AA6-9C68-5FB2FD000427}">
      <dgm:prSet phldrT="[Text]" custT="1"/>
      <dgm:spPr>
        <a:solidFill>
          <a:srgbClr val="FFD347"/>
        </a:solidFill>
      </dgm:spPr>
      <dgm:t>
        <a:bodyPr rtlCol="0"/>
        <a:lstStyle/>
        <a:p>
          <a:pPr rtl="0"/>
          <a:endParaRPr lang="es-ES" sz="16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AFC7164-9B18-4D91-8BCD-E06AEDF44A1B}" type="parTrans" cxnId="{1BD59E24-EEF8-4998-8DB1-3343142CAF57}">
      <dgm:prSet/>
      <dgm:spPr/>
      <dgm:t>
        <a:bodyPr rtlCol="0"/>
        <a:lstStyle/>
        <a:p>
          <a:pPr rtl="0"/>
          <a:endParaRPr lang="es-ES" noProof="0" dirty="0"/>
        </a:p>
      </dgm:t>
    </dgm:pt>
    <dgm:pt modelId="{858335E1-0756-4935-AE41-5B216DCCD948}" type="sibTrans" cxnId="{1BD59E24-EEF8-4998-8DB1-3343142CAF57}">
      <dgm:prSet/>
      <dgm:spPr/>
      <dgm:t>
        <a:bodyPr rtlCol="0"/>
        <a:lstStyle/>
        <a:p>
          <a:pPr rtl="0"/>
          <a:endParaRPr lang="es-ES" noProof="0" dirty="0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3"/>
      <dgm:spPr/>
      <dgm:t>
        <a:bodyPr/>
        <a:lstStyle/>
        <a:p>
          <a:endParaRPr lang="es-CL"/>
        </a:p>
      </dgm:t>
    </dgm:pt>
    <dgm:pt modelId="{A8B898EB-38C9-408E-9FE2-CB5C874FA50A}" type="pres">
      <dgm:prSet presAssocID="{620EFBB7-0769-4554-96E3-51B5B6698D5A}" presName="parentText" presStyleLbl="node1" presStyleIdx="0" presStyleCnt="3" custScaleX="134785" custScaleY="292421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  <dgm:pt modelId="{B5CDED1F-8360-491C-9402-4F19E16BD667}" type="pres">
      <dgm:prSet presAssocID="{FD3AFE35-532F-4AE8-BAB4-DFA3B4B611F6}" presName="spaceBetweenRectangles" presStyleCnt="0"/>
      <dgm:spPr/>
    </dgm:pt>
    <dgm:pt modelId="{77070C8B-4365-4FE5-A117-9CDBA9EA1B7B}" type="pres">
      <dgm:prSet presAssocID="{A533B6C7-3203-4AEE-95BC-E867D49C88B5}" presName="parentLin" presStyleCnt="0"/>
      <dgm:spPr/>
    </dgm:pt>
    <dgm:pt modelId="{1281A6D2-5A4B-4B28-A324-2451A8523897}" type="pres">
      <dgm:prSet presAssocID="{A533B6C7-3203-4AEE-95BC-E867D49C88B5}" presName="parentLeftMargin" presStyleLbl="node1" presStyleIdx="0" presStyleCnt="3"/>
      <dgm:spPr/>
      <dgm:t>
        <a:bodyPr/>
        <a:lstStyle/>
        <a:p>
          <a:endParaRPr lang="es-CL"/>
        </a:p>
      </dgm:t>
    </dgm:pt>
    <dgm:pt modelId="{9F236B2A-6433-401D-953E-FC86D923A3BE}" type="pres">
      <dgm:prSet presAssocID="{A533B6C7-3203-4AEE-95BC-E867D49C88B5}" presName="parentText" presStyleLbl="node1" presStyleIdx="1" presStyleCnt="3" custScaleX="142857" custScaleY="285038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22D5052-0558-4614-99B8-0AD5AD5D765D}" type="pres">
      <dgm:prSet presAssocID="{A533B6C7-3203-4AEE-95BC-E867D49C88B5}" presName="negativeSpace" presStyleCnt="0"/>
      <dgm:spPr/>
    </dgm:pt>
    <dgm:pt modelId="{87E2FD7C-0729-47B8-B1FB-A44E439BE764}" type="pres">
      <dgm:prSet presAssocID="{A533B6C7-3203-4AEE-95BC-E867D49C88B5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accent2"/>
          </a:solidFill>
        </a:ln>
      </dgm:spPr>
    </dgm:pt>
    <dgm:pt modelId="{6052B25F-36DF-4A5F-BA08-1F9785D05B9B}" type="pres">
      <dgm:prSet presAssocID="{634EAA8A-B09B-42FE-8301-99FBFB2B9BD8}" presName="spaceBetweenRectangles" presStyleCnt="0"/>
      <dgm:spPr/>
    </dgm:pt>
    <dgm:pt modelId="{C731DBC8-0E99-4639-ACA2-7ACEFA2844BF}" type="pres">
      <dgm:prSet presAssocID="{4A4045ED-A119-4AA6-9C68-5FB2FD000427}" presName="parentLin" presStyleCnt="0"/>
      <dgm:spPr/>
    </dgm:pt>
    <dgm:pt modelId="{35933558-DB26-4802-B4E2-672716F88346}" type="pres">
      <dgm:prSet presAssocID="{4A4045ED-A119-4AA6-9C68-5FB2FD000427}" presName="parentLeftMargin" presStyleLbl="node1" presStyleIdx="1" presStyleCnt="3"/>
      <dgm:spPr/>
      <dgm:t>
        <a:bodyPr/>
        <a:lstStyle/>
        <a:p>
          <a:endParaRPr lang="es-CL"/>
        </a:p>
      </dgm:t>
    </dgm:pt>
    <dgm:pt modelId="{12FEB779-618B-4854-88E9-390575D436B8}" type="pres">
      <dgm:prSet presAssocID="{4A4045ED-A119-4AA6-9C68-5FB2FD000427}" presName="parentText" presStyleLbl="node1" presStyleIdx="2" presStyleCnt="3" custScaleX="142997" custScaleY="216162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E7DA70E-372B-453D-9992-B9F46E5D404C}" type="pres">
      <dgm:prSet presAssocID="{4A4045ED-A119-4AA6-9C68-5FB2FD000427}" presName="negativeSpace" presStyleCnt="0"/>
      <dgm:spPr/>
    </dgm:pt>
    <dgm:pt modelId="{E7351307-5BD1-403B-A1BF-1058796C5E99}" type="pres">
      <dgm:prSet presAssocID="{4A4045ED-A119-4AA6-9C68-5FB2FD000427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FFD347"/>
          </a:solidFill>
        </a:ln>
      </dgm:spPr>
    </dgm:pt>
  </dgm:ptLst>
  <dgm:cxnLst>
    <dgm:cxn modelId="{EB96A0E1-43AF-4949-A22C-51D1E04996E8}" type="presOf" srcId="{620EFBB7-0769-4554-96E3-51B5B6698D5A}" destId="{428AD880-175D-49F1-A1F6-97F367C387BF}" srcOrd="0" destOrd="0" presId="urn:microsoft.com/office/officeart/2005/8/layout/list1"/>
    <dgm:cxn modelId="{0FE563DE-8338-4B45-BCFD-251C8642CABA}" srcId="{2A136A90-6B59-45AD-BBA1-85AFD032E8F8}" destId="{A533B6C7-3203-4AEE-95BC-E867D49C88B5}" srcOrd="1" destOrd="0" parTransId="{4FCAF1A9-8A97-45AC-B4A5-B91AEE5BC9BB}" sibTransId="{634EAA8A-B09B-42FE-8301-99FBFB2B9BD8}"/>
    <dgm:cxn modelId="{1746796D-1309-4114-8BCF-AEE237B12E3F}" type="presOf" srcId="{4A4045ED-A119-4AA6-9C68-5FB2FD000427}" destId="{35933558-DB26-4802-B4E2-672716F88346}" srcOrd="0" destOrd="0" presId="urn:microsoft.com/office/officeart/2005/8/layout/list1"/>
    <dgm:cxn modelId="{C0A505CE-DEA6-42EF-83D0-D690FD2A6825}" type="presOf" srcId="{A533B6C7-3203-4AEE-95BC-E867D49C88B5}" destId="{9F236B2A-6433-401D-953E-FC86D923A3BE}" srcOrd="1" destOrd="0" presId="urn:microsoft.com/office/officeart/2005/8/layout/list1"/>
    <dgm:cxn modelId="{944DC348-F6BF-4882-88CD-0AE312EC5F44}" type="presOf" srcId="{4A4045ED-A119-4AA6-9C68-5FB2FD000427}" destId="{12FEB779-618B-4854-88E9-390575D436B8}" srcOrd="1" destOrd="0" presId="urn:microsoft.com/office/officeart/2005/8/layout/list1"/>
    <dgm:cxn modelId="{1BD59E24-EEF8-4998-8DB1-3343142CAF57}" srcId="{2A136A90-6B59-45AD-BBA1-85AFD032E8F8}" destId="{4A4045ED-A119-4AA6-9C68-5FB2FD000427}" srcOrd="2" destOrd="0" parTransId="{3AFC7164-9B18-4D91-8BCD-E06AEDF44A1B}" sibTransId="{858335E1-0756-4935-AE41-5B216DCCD948}"/>
    <dgm:cxn modelId="{76A10CFE-5417-4740-A454-089DDFF7011F}" type="presOf" srcId="{620EFBB7-0769-4554-96E3-51B5B6698D5A}" destId="{A8B898EB-38C9-408E-9FE2-CB5C874FA50A}" srcOrd="1" destOrd="0" presId="urn:microsoft.com/office/officeart/2005/8/layout/list1"/>
    <dgm:cxn modelId="{3FFC95F9-ED2C-4168-B9E3-0BE79B1446D6}" type="presOf" srcId="{2A136A90-6B59-45AD-BBA1-85AFD032E8F8}" destId="{183A34DF-AA92-49E1-8191-0CF6AD17A6AA}" srcOrd="0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1C096225-E46C-4C02-BB6B-5BC4DAE3F78A}" type="presOf" srcId="{A533B6C7-3203-4AEE-95BC-E867D49C88B5}" destId="{1281A6D2-5A4B-4B28-A324-2451A8523897}" srcOrd="0" destOrd="0" presId="urn:microsoft.com/office/officeart/2005/8/layout/list1"/>
    <dgm:cxn modelId="{63F5F765-6C3D-46ED-9063-67A342D1BB6D}" type="presParOf" srcId="{183A34DF-AA92-49E1-8191-0CF6AD17A6AA}" destId="{8F706C0E-1AB2-4161-86CE-4B3594B6EE51}" srcOrd="0" destOrd="0" presId="urn:microsoft.com/office/officeart/2005/8/layout/list1"/>
    <dgm:cxn modelId="{166666E3-C5FE-4253-9303-5D119648762A}" type="presParOf" srcId="{8F706C0E-1AB2-4161-86CE-4B3594B6EE51}" destId="{428AD880-175D-49F1-A1F6-97F367C387BF}" srcOrd="0" destOrd="0" presId="urn:microsoft.com/office/officeart/2005/8/layout/list1"/>
    <dgm:cxn modelId="{784BF6DA-8697-4FE7-91DE-7949A2F68FCA}" type="presParOf" srcId="{8F706C0E-1AB2-4161-86CE-4B3594B6EE51}" destId="{A8B898EB-38C9-408E-9FE2-CB5C874FA50A}" srcOrd="1" destOrd="0" presId="urn:microsoft.com/office/officeart/2005/8/layout/list1"/>
    <dgm:cxn modelId="{A700D08C-2732-42FD-AA91-3F922B827438}" type="presParOf" srcId="{183A34DF-AA92-49E1-8191-0CF6AD17A6AA}" destId="{010CCE66-3FB9-4F51-BDBC-33ABD28D8225}" srcOrd="1" destOrd="0" presId="urn:microsoft.com/office/officeart/2005/8/layout/list1"/>
    <dgm:cxn modelId="{A081DFF7-DF7E-4744-B45F-6D6735378F4E}" type="presParOf" srcId="{183A34DF-AA92-49E1-8191-0CF6AD17A6AA}" destId="{CD67A140-C3A5-43E4-BD28-3C31B61E6EA3}" srcOrd="2" destOrd="0" presId="urn:microsoft.com/office/officeart/2005/8/layout/list1"/>
    <dgm:cxn modelId="{859653D2-502B-451C-9946-C27371FAE08A}" type="presParOf" srcId="{183A34DF-AA92-49E1-8191-0CF6AD17A6AA}" destId="{B5CDED1F-8360-491C-9402-4F19E16BD667}" srcOrd="3" destOrd="0" presId="urn:microsoft.com/office/officeart/2005/8/layout/list1"/>
    <dgm:cxn modelId="{D18E7210-AA9E-41A5-A00D-C55E3FF67FF2}" type="presParOf" srcId="{183A34DF-AA92-49E1-8191-0CF6AD17A6AA}" destId="{77070C8B-4365-4FE5-A117-9CDBA9EA1B7B}" srcOrd="4" destOrd="0" presId="urn:microsoft.com/office/officeart/2005/8/layout/list1"/>
    <dgm:cxn modelId="{B926C5F0-B522-47B4-8441-290CA66250DE}" type="presParOf" srcId="{77070C8B-4365-4FE5-A117-9CDBA9EA1B7B}" destId="{1281A6D2-5A4B-4B28-A324-2451A8523897}" srcOrd="0" destOrd="0" presId="urn:microsoft.com/office/officeart/2005/8/layout/list1"/>
    <dgm:cxn modelId="{2D493E9D-0A31-4C39-B56F-FCC6033CA4A7}" type="presParOf" srcId="{77070C8B-4365-4FE5-A117-9CDBA9EA1B7B}" destId="{9F236B2A-6433-401D-953E-FC86D923A3BE}" srcOrd="1" destOrd="0" presId="urn:microsoft.com/office/officeart/2005/8/layout/list1"/>
    <dgm:cxn modelId="{989A49F0-1F84-4B62-AF7F-730B498F6AB8}" type="presParOf" srcId="{183A34DF-AA92-49E1-8191-0CF6AD17A6AA}" destId="{622D5052-0558-4614-99B8-0AD5AD5D765D}" srcOrd="5" destOrd="0" presId="urn:microsoft.com/office/officeart/2005/8/layout/list1"/>
    <dgm:cxn modelId="{BAE80F0B-3662-48F0-A30D-5F615AABB776}" type="presParOf" srcId="{183A34DF-AA92-49E1-8191-0CF6AD17A6AA}" destId="{87E2FD7C-0729-47B8-B1FB-A44E439BE764}" srcOrd="6" destOrd="0" presId="urn:microsoft.com/office/officeart/2005/8/layout/list1"/>
    <dgm:cxn modelId="{2E4F7460-CB16-4A8D-8C0C-5F343BE32BDC}" type="presParOf" srcId="{183A34DF-AA92-49E1-8191-0CF6AD17A6AA}" destId="{6052B25F-36DF-4A5F-BA08-1F9785D05B9B}" srcOrd="7" destOrd="0" presId="urn:microsoft.com/office/officeart/2005/8/layout/list1"/>
    <dgm:cxn modelId="{CC5AE741-76CF-4CEB-94C2-3747456C83B7}" type="presParOf" srcId="{183A34DF-AA92-49E1-8191-0CF6AD17A6AA}" destId="{C731DBC8-0E99-4639-ACA2-7ACEFA2844BF}" srcOrd="8" destOrd="0" presId="urn:microsoft.com/office/officeart/2005/8/layout/list1"/>
    <dgm:cxn modelId="{B03A2EB9-D38B-4C04-B0FF-9954EB83BBB9}" type="presParOf" srcId="{C731DBC8-0E99-4639-ACA2-7ACEFA2844BF}" destId="{35933558-DB26-4802-B4E2-672716F88346}" srcOrd="0" destOrd="0" presId="urn:microsoft.com/office/officeart/2005/8/layout/list1"/>
    <dgm:cxn modelId="{A89B15DA-9D98-4ACE-BC85-68098C5027F4}" type="presParOf" srcId="{C731DBC8-0E99-4639-ACA2-7ACEFA2844BF}" destId="{12FEB779-618B-4854-88E9-390575D436B8}" srcOrd="1" destOrd="0" presId="urn:microsoft.com/office/officeart/2005/8/layout/list1"/>
    <dgm:cxn modelId="{54684E9B-D0F8-4042-9CF2-AA636DF9C001}" type="presParOf" srcId="{183A34DF-AA92-49E1-8191-0CF6AD17A6AA}" destId="{0E7DA70E-372B-453D-9992-B9F46E5D404C}" srcOrd="9" destOrd="0" presId="urn:microsoft.com/office/officeart/2005/8/layout/list1"/>
    <dgm:cxn modelId="{F87683BD-0A21-441B-BA67-058C8724D4C2}" type="presParOf" srcId="{183A34DF-AA92-49E1-8191-0CF6AD17A6AA}" destId="{E7351307-5BD1-403B-A1BF-1058796C5E9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753621"/>
          <a:ext cx="7210716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335110" y="270698"/>
          <a:ext cx="6205347" cy="1403007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rtlCol="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Actualizar o completar el Formulario de Datos Bancarios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de la DIRDBE hasta el 31 de diciembre de 2022</a:t>
          </a:r>
          <a:endParaRPr lang="es-ES" sz="1600" kern="12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03599" y="339187"/>
        <a:ext cx="6068369" cy="12660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1058773"/>
          <a:ext cx="7210716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293548" y="549869"/>
          <a:ext cx="6205347" cy="1403007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rtlCol="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¡No olvidar indicar el sistema de salud en la primera hoja del FOCES! </a:t>
          </a:r>
          <a:endParaRPr lang="es-ES" sz="1600" kern="12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62037" y="618358"/>
        <a:ext cx="6068369" cy="12660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1874493"/>
          <a:ext cx="7210716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335110" y="1391569"/>
          <a:ext cx="6205347" cy="1403007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rtlCol="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Completar el proceso de matrícula en enero de 2023. </a:t>
          </a:r>
          <a:endParaRPr lang="es-ES" sz="1600" kern="12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03599" y="1460058"/>
        <a:ext cx="6068369" cy="12660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1051666"/>
          <a:ext cx="703098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351205" y="49789"/>
          <a:ext cx="6627220" cy="1208517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028" tIns="0" rIns="186028" bIns="0" numCol="1" spcCol="1270" rtlCol="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Actualizar o completar FOCES: 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17 de octubre al 30 de noviembre de 2022 </a:t>
          </a:r>
          <a:endParaRPr lang="es-ES" sz="1600" kern="12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10200" y="108784"/>
        <a:ext cx="6509230" cy="1090527"/>
      </dsp:txXfrm>
    </dsp:sp>
    <dsp:sp modelId="{87E2FD7C-0729-47B8-B1FB-A44E439BE764}">
      <dsp:nvSpPr>
        <dsp:cNvPr id="0" name=""/>
        <dsp:cNvSpPr/>
      </dsp:nvSpPr>
      <dsp:spPr>
        <a:xfrm>
          <a:off x="0" y="2451431"/>
          <a:ext cx="703098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36B2A-6433-401D-953E-FC86D923A3BE}">
      <dsp:nvSpPr>
        <dsp:cNvPr id="0" name=""/>
        <dsp:cNvSpPr/>
      </dsp:nvSpPr>
      <dsp:spPr>
        <a:xfrm>
          <a:off x="334727" y="1480066"/>
          <a:ext cx="6694533" cy="1178005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028" tIns="0" rIns="186028" bIns="0" numCol="1" spcCol="1270" rtlCol="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Completar el Formulario de Acreditación y cargar la documentación: 17 de octubre al 30 de noviembre de 2022</a:t>
          </a:r>
          <a:endParaRPr lang="es-ES" sz="1600" kern="12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92232" y="1537571"/>
        <a:ext cx="6579523" cy="1062995"/>
      </dsp:txXfrm>
    </dsp:sp>
    <dsp:sp modelId="{E7351307-5BD1-403B-A1BF-1058796C5E99}">
      <dsp:nvSpPr>
        <dsp:cNvPr id="0" name=""/>
        <dsp:cNvSpPr/>
      </dsp:nvSpPr>
      <dsp:spPr>
        <a:xfrm>
          <a:off x="0" y="3566545"/>
          <a:ext cx="703098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D3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EB779-618B-4854-88E9-390575D436B8}">
      <dsp:nvSpPr>
        <dsp:cNvPr id="0" name=""/>
        <dsp:cNvSpPr/>
      </dsp:nvSpPr>
      <dsp:spPr>
        <a:xfrm>
          <a:off x="351205" y="2879831"/>
          <a:ext cx="6613895" cy="893354"/>
        </a:xfrm>
        <a:prstGeom prst="roundRect">
          <a:avLst/>
        </a:prstGeom>
        <a:solidFill>
          <a:srgbClr val="FFD34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028" tIns="0" rIns="186028" bIns="0" numCol="1" spcCol="1270" rtlCol="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Completar FUAS: 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05 de octubre al 26 de octubre de 2022</a:t>
          </a:r>
          <a:endParaRPr lang="es-ES" sz="1600" kern="12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94815" y="2923441"/>
        <a:ext cx="6526675" cy="8061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1618395"/>
          <a:ext cx="703098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351205" y="44016"/>
          <a:ext cx="6627220" cy="1899098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028" tIns="0" rIns="186028" bIns="0" numCol="1" spcCol="1270" rtlCol="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Beca Presidente de la República </a:t>
          </a:r>
          <a:endParaRPr lang="es-ES" sz="1600" kern="12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43911" y="136722"/>
        <a:ext cx="6441808" cy="1713686"/>
      </dsp:txXfrm>
    </dsp:sp>
    <dsp:sp modelId="{E7351307-5BD1-403B-A1BF-1058796C5E99}">
      <dsp:nvSpPr>
        <dsp:cNvPr id="0" name=""/>
        <dsp:cNvSpPr/>
      </dsp:nvSpPr>
      <dsp:spPr>
        <a:xfrm>
          <a:off x="0" y="3370718"/>
          <a:ext cx="703098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D3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EB779-618B-4854-88E9-390575D436B8}">
      <dsp:nvSpPr>
        <dsp:cNvPr id="0" name=""/>
        <dsp:cNvSpPr/>
      </dsp:nvSpPr>
      <dsp:spPr>
        <a:xfrm>
          <a:off x="334383" y="2291595"/>
          <a:ext cx="6694221" cy="1403842"/>
        </a:xfrm>
        <a:prstGeom prst="roundRect">
          <a:avLst/>
        </a:prstGeom>
        <a:solidFill>
          <a:srgbClr val="FFD34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028" tIns="0" rIns="186028" bIns="0" numCol="1" spcCol="1270" rtlCol="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Beca Indígena</a:t>
          </a:r>
          <a:endParaRPr lang="es-ES" sz="1600" kern="12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02913" y="2360125"/>
        <a:ext cx="6557161" cy="12667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1618395"/>
          <a:ext cx="703098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351205" y="44016"/>
          <a:ext cx="6627220" cy="1899098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028" tIns="0" rIns="186028" bIns="0" numCol="1" spcCol="1270" rtlCol="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Mail: servicio.social@ciq.uchile.cl </a:t>
          </a:r>
          <a:endParaRPr lang="es-ES" sz="1600" kern="12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43911" y="136722"/>
        <a:ext cx="6441808" cy="1713686"/>
      </dsp:txXfrm>
    </dsp:sp>
    <dsp:sp modelId="{E7351307-5BD1-403B-A1BF-1058796C5E99}">
      <dsp:nvSpPr>
        <dsp:cNvPr id="0" name=""/>
        <dsp:cNvSpPr/>
      </dsp:nvSpPr>
      <dsp:spPr>
        <a:xfrm>
          <a:off x="0" y="3370718"/>
          <a:ext cx="703098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D3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EB779-618B-4854-88E9-390575D436B8}">
      <dsp:nvSpPr>
        <dsp:cNvPr id="0" name=""/>
        <dsp:cNvSpPr/>
      </dsp:nvSpPr>
      <dsp:spPr>
        <a:xfrm>
          <a:off x="334383" y="2291595"/>
          <a:ext cx="6694221" cy="1403842"/>
        </a:xfrm>
        <a:prstGeom prst="roundRect">
          <a:avLst/>
        </a:prstGeom>
        <a:solidFill>
          <a:srgbClr val="FFD34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028" tIns="0" rIns="186028" bIns="0" numCol="1" spcCol="1270" rtlCol="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err="1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Instagram</a:t>
          </a:r>
          <a:r>
            <a:rPr lang="es-ES" sz="1600" kern="1200" noProof="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: @</a:t>
          </a:r>
          <a:r>
            <a:rPr lang="es-ES" sz="1600" kern="1200" noProof="0" dirty="0" err="1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bienestar_fcqf</a:t>
          </a:r>
          <a:endParaRPr lang="es-ES" sz="1600" kern="12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02913" y="2360125"/>
        <a:ext cx="6557161" cy="12667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1051666"/>
          <a:ext cx="703098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351205" y="49789"/>
          <a:ext cx="6627220" cy="1208517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028" tIns="0" rIns="186028" bIns="0" numCol="1" spcCol="1270" rtlCol="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noProof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10200" y="108784"/>
        <a:ext cx="6509230" cy="1090527"/>
      </dsp:txXfrm>
    </dsp:sp>
    <dsp:sp modelId="{87E2FD7C-0729-47B8-B1FB-A44E439BE764}">
      <dsp:nvSpPr>
        <dsp:cNvPr id="0" name=""/>
        <dsp:cNvSpPr/>
      </dsp:nvSpPr>
      <dsp:spPr>
        <a:xfrm>
          <a:off x="0" y="2451431"/>
          <a:ext cx="703098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36B2A-6433-401D-953E-FC86D923A3BE}">
      <dsp:nvSpPr>
        <dsp:cNvPr id="0" name=""/>
        <dsp:cNvSpPr/>
      </dsp:nvSpPr>
      <dsp:spPr>
        <a:xfrm>
          <a:off x="334727" y="1480066"/>
          <a:ext cx="6694533" cy="1178005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028" tIns="0" rIns="186028" bIns="0" numCol="1" spcCol="1270" rtlCol="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92232" y="1537571"/>
        <a:ext cx="6579523" cy="1062995"/>
      </dsp:txXfrm>
    </dsp:sp>
    <dsp:sp modelId="{E7351307-5BD1-403B-A1BF-1058796C5E99}">
      <dsp:nvSpPr>
        <dsp:cNvPr id="0" name=""/>
        <dsp:cNvSpPr/>
      </dsp:nvSpPr>
      <dsp:spPr>
        <a:xfrm>
          <a:off x="0" y="3566545"/>
          <a:ext cx="703098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D3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EB779-618B-4854-88E9-390575D436B8}">
      <dsp:nvSpPr>
        <dsp:cNvPr id="0" name=""/>
        <dsp:cNvSpPr/>
      </dsp:nvSpPr>
      <dsp:spPr>
        <a:xfrm>
          <a:off x="334383" y="2879831"/>
          <a:ext cx="6694221" cy="893354"/>
        </a:xfrm>
        <a:prstGeom prst="roundRect">
          <a:avLst/>
        </a:prstGeom>
        <a:solidFill>
          <a:srgbClr val="FFD34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028" tIns="0" rIns="186028" bIns="0" numCol="1" spcCol="1270" rtlCol="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noProof="0" dirty="0">
            <a:solidFill>
              <a:schemeClr val="accent1">
                <a:lumMod val="7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77993" y="2923441"/>
        <a:ext cx="6607001" cy="806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555EA7A9-C768-4E0E-8CE8-E1328CAEEA6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6FBE8AD-3F3D-4705-8169-4DF044494C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6A643-3419-45F4-B553-75BCCA386E45}" type="datetimeFigureOut">
              <a:rPr lang="es-ES" smtClean="0"/>
              <a:t>13/10/2022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3A224DB-2A9D-40BA-9996-717755ADA72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48FE481-78C4-44D2-9254-18B5797950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85-0008-4797-BD37-7A1BC00D62D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1936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EC562-E98B-4629-A585-2BFC8D8FC9FA}" type="datetimeFigureOut">
              <a:rPr lang="es-ES" smtClean="0"/>
              <a:t>13/10/2022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dirty="0"/>
              <a:t>Editar estilos de texto del patrón</a:t>
            </a:r>
            <a:endParaRPr lang="es-ES" dirty="0"/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5FE43F-4142-4D4B-A0AD-9D5D00DD710F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799780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32020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19314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17844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3229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44028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027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6387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31574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39873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73979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1170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03477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38418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5150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5533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546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018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5625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2675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6997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5FE43F-4142-4D4B-A0AD-9D5D00DD710F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535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80C5E7-B1A1-4648-89D2-17B0F1E7F5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D140298-3E00-4E73-B947-697E69282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 smtClean="0"/>
              <a:t>Haga clic para modificar el estilo de subtítulo del patrón</a:t>
            </a:r>
            <a:endParaRPr lang="es-ES" noProof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6BB99EB-0E86-4FEA-A9C4-501D4E755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EC8BC34-FAE1-4B74-A869-63E1C91B7FA3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31F536-58DF-4935-AE3B-7A08C0312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id="{FE995127-BE30-42B7-9BE5-B83CC6A2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009751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3E45D4-0CAB-43AD-8327-A4B3BCA50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Marcador de posición de texto vertical 2">
            <a:extLst>
              <a:ext uri="{FF2B5EF4-FFF2-40B4-BE49-F238E27FC236}">
                <a16:creationId xmlns:a16="http://schemas.microsoft.com/office/drawing/2014/main" id="{1D9CA3B9-594A-4133-B4F9-D27AA5726D0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FF6F31-09CB-47A3-AEDB-7CA7BE1E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11FFD9-C657-4FF3-B2E0-E8D0B3687E72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EFC938-9C31-4327-9275-3EB93C5B5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id="{FE30415C-79F5-4EAA-8D86-27D6FD1A7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235153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3F9AA0A-4FF4-45DA-8DEC-4437E2DD91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Marcador de posición de texto vertical 2">
            <a:extLst>
              <a:ext uri="{FF2B5EF4-FFF2-40B4-BE49-F238E27FC236}">
                <a16:creationId xmlns:a16="http://schemas.microsoft.com/office/drawing/2014/main" id="{303D255C-51DF-421E-A067-5E9E80CD9A86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627DEB-7DEA-43CC-A21F-F81EEC6C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BE2F805-28F1-44E6-A52A-18D45DADA502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3EDAFC-3543-4A0D-80D2-F4871AED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id="{30F550C7-3342-49D6-8734-F9809E85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027531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AE108-9C7F-4CDC-AD71-B576580A1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id="{5A103746-779A-435F-995A-5BF82C86C297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84E866-B322-455F-AC32-8C164B8CD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22D5E5-D2F4-478F-BA70-17A7C3E79E1E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0D61E0-F80F-48E7-A817-F1CECBEE9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id="{5BF34AFC-4299-43F1-A312-79EF0102C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55274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1E1D3E-E4B6-4EAA-BFB4-25A0557A6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id="{6F7E0856-45A8-4EAD-A9D6-8A993968A1A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0EEBE1-2BAF-4C94-8403-6E8454F9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F4D31C-9366-46BD-8469-9DC1CD8DE170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358F46-E931-4D79-94A5-037AFD07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id="{E5130D95-EF5F-4A0A-93BD-73AEE2C2F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60125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BABEC0-6253-4360-B586-B9D20933D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id="{A946E20B-8661-4C60-84FB-4892E8B4860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contenido 3">
            <a:extLst>
              <a:ext uri="{FF2B5EF4-FFF2-40B4-BE49-F238E27FC236}">
                <a16:creationId xmlns:a16="http://schemas.microsoft.com/office/drawing/2014/main" id="{5132BE45-79E4-479B-BD2F-46CCB0BEE62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589105E-DF25-4F38-BDE2-9B00C2C44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3898C5E-E4C9-4990-9DEE-C2FCAB07CC56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1D9C4A8-7467-4BAD-98A2-0B63CAC19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:a16="http://schemas.microsoft.com/office/drawing/2014/main" id="{8BC5C5C0-08E4-4F7B-9E80-8925539D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3840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7FF641-A5CC-4263-A394-2112D623A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id="{B24D6865-C632-473C-AEC8-8D3F71562BE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posición de contenido 3">
            <a:extLst>
              <a:ext uri="{FF2B5EF4-FFF2-40B4-BE49-F238E27FC236}">
                <a16:creationId xmlns:a16="http://schemas.microsoft.com/office/drawing/2014/main" id="{D9FDBD19-4D33-4F6A-9938-6A04B3888EC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osición de texto 4">
            <a:extLst>
              <a:ext uri="{FF2B5EF4-FFF2-40B4-BE49-F238E27FC236}">
                <a16:creationId xmlns:a16="http://schemas.microsoft.com/office/drawing/2014/main" id="{51697E46-CE4D-480E-A997-2B53B2DF55B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6" name="Marcador de posición de contenido 5">
            <a:extLst>
              <a:ext uri="{FF2B5EF4-FFF2-40B4-BE49-F238E27FC236}">
                <a16:creationId xmlns:a16="http://schemas.microsoft.com/office/drawing/2014/main" id="{8B8B7E36-823F-4FD4-B826-E450A124800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DBB3B14-C886-4F84-9FD5-11C8320E1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334D48-C590-4FC7-AF46-3A34805DB4A9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F9AF591-4BBF-4BF2-9EF7-F8B114DFA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52B1A04-B244-4AE3-8997-9B075B105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1104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5408F1-BB29-4C6F-91C9-653A730BE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F54FEF9-8D09-4091-BE99-B6264EBD3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F60B4A-FFB5-4BB1-8DB6-554048969AB4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B5F49AA-83D5-4063-9CDE-AA7763048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B2A2B27C-3C99-4208-B425-775413C53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6140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42A62B2-A6D1-4A6F-8B20-80606F478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84FAA9-E4C7-44EB-BEC7-6C36C851AC0A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02E4958-7A46-4331-B2D8-2C31D8FCB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C8548B-339B-46B2-BF01-1EE3DDC7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1466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EF408F-8083-4F07-9628-074C7AFE4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id="{B70477E0-A333-439D-A531-30B39A81346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texto 3">
            <a:extLst>
              <a:ext uri="{FF2B5EF4-FFF2-40B4-BE49-F238E27FC236}">
                <a16:creationId xmlns:a16="http://schemas.microsoft.com/office/drawing/2014/main" id="{D5D59501-D187-414C-AACE-F838720036C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235F890-BB8A-49E1-880A-924FD6FE4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90FD0C-76BF-4D79-8B03-20A9409B192A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1CA38FE-429A-41E7-942D-ECCE639D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:a16="http://schemas.microsoft.com/office/drawing/2014/main" id="{2401D9BC-0038-4041-AE2C-657BF99D4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28756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956CFD-7F35-482C-A50F-B3D43ACB0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FD7F3EF-0FE9-46C4-A116-5DA6E26B0D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Marcador de posición de texto 3">
            <a:extLst>
              <a:ext uri="{FF2B5EF4-FFF2-40B4-BE49-F238E27FC236}">
                <a16:creationId xmlns:a16="http://schemas.microsoft.com/office/drawing/2014/main" id="{D10B4041-0F17-42D8-AF16-AB099A39FFB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BAF67FF-F8F1-4B22-A471-9317ED3A2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44C90AB-CD15-42C7-97DB-DB983848D012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73D6993-98F8-4234-B24A-02D4DB41C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:a16="http://schemas.microsoft.com/office/drawing/2014/main" id="{F2A34037-0E7D-4379-ACA0-98611B2F7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93919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45B175-C851-453B-B2A0-9A5CFCADC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id="{2E65F4A2-0E4F-4E49-A0BF-BEEC72203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28AA27-3F13-4BFD-B949-21CF319108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A656FADD-D8DC-4325-83CE-E689BEB1B172}" type="datetime1">
              <a:rPr lang="es-ES" noProof="0" smtClean="0"/>
              <a:t>13/10/2022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EE99A2-0FED-42D4-9FBD-08CC1C3F8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id="{DF2468D4-5440-4CE2-BAB3-61D83F628C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ACEC5C30-0B3A-4B13-ADDD-7C63C8AA921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12203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10.svg"/><Relationship Id="rId1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4.png"/><Relationship Id="rId14" Type="http://schemas.openxmlformats.org/officeDocument/2006/relationships/image" Target="../media/image12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6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6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0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8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8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8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8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10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10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10.svg"/><Relationship Id="rId17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14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4.png"/><Relationship Id="rId1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0.png"/><Relationship Id="rId4" Type="http://schemas.openxmlformats.org/officeDocument/2006/relationships/image" Target="../media/image16.sv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0.png"/><Relationship Id="rId4" Type="http://schemas.openxmlformats.org/officeDocument/2006/relationships/image" Target="../media/image16.sv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0.png"/><Relationship Id="rId4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16.sv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0.png"/><Relationship Id="rId4" Type="http://schemas.openxmlformats.org/officeDocument/2006/relationships/image" Target="../media/image16.sv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16.sv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áfico 14" descr="Portapapeles">
            <a:extLst>
              <a:ext uri="{FF2B5EF4-FFF2-40B4-BE49-F238E27FC236}">
                <a16:creationId xmlns:a16="http://schemas.microsoft.com/office/drawing/2014/main" id="{2A123BD8-A09C-49C0-98E8-54B55610A9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31394">
            <a:off x="8419814" y="3593968"/>
            <a:ext cx="3194131" cy="3194131"/>
          </a:xfrm>
          <a:prstGeom prst="rect">
            <a:avLst/>
          </a:prstGeom>
        </p:spPr>
      </p:pic>
      <p:pic>
        <p:nvPicPr>
          <p:cNvPr id="11" name="Gráfico 10" descr="Microscopio">
            <a:extLst>
              <a:ext uri="{FF2B5EF4-FFF2-40B4-BE49-F238E27FC236}">
                <a16:creationId xmlns:a16="http://schemas.microsoft.com/office/drawing/2014/main" id="{3CB00449-E308-4DF3-9CFD-9A7D30B67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338607" flipH="1">
            <a:off x="-2517" y="1366048"/>
            <a:ext cx="2684499" cy="26844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4B5F415-7490-4054-85B4-10F7AE6D3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0239" y="622781"/>
            <a:ext cx="9144000" cy="2966342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sz="80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Proceso de Acreditación Beneficios 2023</a:t>
            </a:r>
            <a:endParaRPr lang="es-ES" sz="80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05F6415-1E7C-453D-B6B7-DBF76BDA69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0239" y="3969693"/>
            <a:ext cx="9144000" cy="573546"/>
          </a:xfrm>
        </p:spPr>
        <p:txBody>
          <a:bodyPr rtlCol="0">
            <a:normAutofit/>
          </a:bodyPr>
          <a:lstStyle/>
          <a:p>
            <a:pPr rtl="0"/>
            <a:r>
              <a:rPr lang="es-ES" sz="28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Servicio de Bienestar Estudiantil</a:t>
            </a:r>
            <a:endParaRPr lang="es-ES" sz="28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A65E432-C1E6-4C36-BF8E-2DA25E65DC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25897" y="3697083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 descr="Vaso de precipitados">
            <a:extLst>
              <a:ext uri="{FF2B5EF4-FFF2-40B4-BE49-F238E27FC236}">
                <a16:creationId xmlns:a16="http://schemas.microsoft.com/office/drawing/2014/main" id="{88D22565-F42F-439B-A6A4-CF161165E6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213697">
            <a:off x="-192344" y="3324561"/>
            <a:ext cx="3245427" cy="3245427"/>
          </a:xfrm>
          <a:prstGeom prst="rect">
            <a:avLst/>
          </a:prstGeom>
        </p:spPr>
      </p:pic>
      <p:pic>
        <p:nvPicPr>
          <p:cNvPr id="9" name="Gráfico 8" descr="Matraz">
            <a:extLst>
              <a:ext uri="{FF2B5EF4-FFF2-40B4-BE49-F238E27FC236}">
                <a16:creationId xmlns:a16="http://schemas.microsoft.com/office/drawing/2014/main" id="{B46E3E84-D1E6-4422-AA93-3EE98A821B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451125">
            <a:off x="8514237" y="-118161"/>
            <a:ext cx="3005286" cy="3005286"/>
          </a:xfrm>
          <a:prstGeom prst="rect">
            <a:avLst/>
          </a:prstGeom>
        </p:spPr>
      </p:pic>
      <p:pic>
        <p:nvPicPr>
          <p:cNvPr id="13" name="Gráfico 12" descr="Tubos de ensayo">
            <a:extLst>
              <a:ext uri="{FF2B5EF4-FFF2-40B4-BE49-F238E27FC236}">
                <a16:creationId xmlns:a16="http://schemas.microsoft.com/office/drawing/2014/main" id="{6A56DF0C-1331-406E-AEE6-06E0E59FB9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21078969">
            <a:off x="2343287" y="4268988"/>
            <a:ext cx="2453456" cy="2453456"/>
          </a:xfrm>
          <a:prstGeom prst="rect">
            <a:avLst/>
          </a:prstGeom>
        </p:spPr>
      </p:pic>
      <p:pic>
        <p:nvPicPr>
          <p:cNvPr id="19" name="Gráfico 18" descr="Regla">
            <a:extLst>
              <a:ext uri="{FF2B5EF4-FFF2-40B4-BE49-F238E27FC236}">
                <a16:creationId xmlns:a16="http://schemas.microsoft.com/office/drawing/2014/main" id="{39130E3C-1E93-4315-AE76-13C55147DCF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8889495">
            <a:off x="10171718" y="145767"/>
            <a:ext cx="1574403" cy="1574403"/>
          </a:xfrm>
          <a:prstGeom prst="rect">
            <a:avLst/>
          </a:prstGeom>
        </p:spPr>
      </p:pic>
      <p:pic>
        <p:nvPicPr>
          <p:cNvPr id="21" name="Gráfico 20" descr="Lápiz">
            <a:extLst>
              <a:ext uri="{FF2B5EF4-FFF2-40B4-BE49-F238E27FC236}">
                <a16:creationId xmlns:a16="http://schemas.microsoft.com/office/drawing/2014/main" id="{FFEC1660-205F-490E-800A-0D57D250BAE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0520790">
            <a:off x="10917677" y="783939"/>
            <a:ext cx="1488402" cy="148840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" y="-3430"/>
            <a:ext cx="2556920" cy="12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3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¿Algo más? 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3703DCB6-CE2E-4DB2-998C-5E89A0D57B5A}"/>
              </a:ext>
            </a:extLst>
          </p:cNvPr>
          <p:cNvSpPr txBox="1">
            <a:spLocks/>
          </p:cNvSpPr>
          <p:nvPr/>
        </p:nvSpPr>
        <p:spPr>
          <a:xfrm>
            <a:off x="521282" y="1197079"/>
            <a:ext cx="7210716" cy="342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Font typeface="Arial" panose="020B0604020202020204" pitchFamily="34" charset="0"/>
              <a:buNone/>
            </a:pPr>
            <a:endParaRPr lang="es-ES" sz="15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646FDE3E-5F98-465E-A4A1-17F8E562FC1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1061179"/>
              </p:ext>
            </p:extLst>
          </p:nvPr>
        </p:nvGraphicFramePr>
        <p:xfrm>
          <a:off x="776898" y="2214203"/>
          <a:ext cx="7210716" cy="270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3" name="Grupo 12">
            <a:extLst>
              <a:ext uri="{FF2B5EF4-FFF2-40B4-BE49-F238E27FC236}">
                <a16:creationId xmlns:a16="http://schemas.microsoft.com/office/drawing/2014/main" id="{AEA098C1-E19E-4D03-9A35-14569BC7C1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99813" y="0"/>
            <a:ext cx="3884322" cy="6858000"/>
            <a:chOff x="8899813" y="0"/>
            <a:chExt cx="3884322" cy="6858000"/>
          </a:xfrm>
        </p:grpSpPr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</p:grpSp>
        <p:pic>
          <p:nvPicPr>
            <p:cNvPr id="17" name="Gráfico 12" descr="Vaso de precipitados">
              <a:extLst>
                <a:ext uri="{FF2B5EF4-FFF2-40B4-BE49-F238E27FC236}">
                  <a16:creationId xmlns:a16="http://schemas.microsoft.com/office/drawing/2014/main" id="{BF2CC76A-FBA9-49E0-9F1C-2C5299495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899813" y="2973678"/>
              <a:ext cx="3884322" cy="38843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128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¿Algo más? 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3703DCB6-CE2E-4DB2-998C-5E89A0D57B5A}"/>
              </a:ext>
            </a:extLst>
          </p:cNvPr>
          <p:cNvSpPr txBox="1">
            <a:spLocks/>
          </p:cNvSpPr>
          <p:nvPr/>
        </p:nvSpPr>
        <p:spPr>
          <a:xfrm>
            <a:off x="521282" y="1197079"/>
            <a:ext cx="7210716" cy="342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Font typeface="Arial" panose="020B0604020202020204" pitchFamily="34" charset="0"/>
              <a:buNone/>
            </a:pPr>
            <a:endParaRPr lang="es-ES" sz="15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646FDE3E-5F98-465E-A4A1-17F8E562FC1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8899432"/>
              </p:ext>
            </p:extLst>
          </p:nvPr>
        </p:nvGraphicFramePr>
        <p:xfrm>
          <a:off x="745727" y="1197079"/>
          <a:ext cx="7210716" cy="331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3" name="Grupo 12">
            <a:extLst>
              <a:ext uri="{FF2B5EF4-FFF2-40B4-BE49-F238E27FC236}">
                <a16:creationId xmlns:a16="http://schemas.microsoft.com/office/drawing/2014/main" id="{AEA098C1-E19E-4D03-9A35-14569BC7C1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99813" y="0"/>
            <a:ext cx="3884322" cy="6858000"/>
            <a:chOff x="8899813" y="0"/>
            <a:chExt cx="3884322" cy="6858000"/>
          </a:xfrm>
        </p:grpSpPr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</p:grpSp>
        <p:pic>
          <p:nvPicPr>
            <p:cNvPr id="17" name="Gráfico 12" descr="Vaso de precipitados">
              <a:extLst>
                <a:ext uri="{FF2B5EF4-FFF2-40B4-BE49-F238E27FC236}">
                  <a16:creationId xmlns:a16="http://schemas.microsoft.com/office/drawing/2014/main" id="{BF2CC76A-FBA9-49E0-9F1C-2C5299495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899813" y="2973678"/>
              <a:ext cx="3884322" cy="38843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13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¿Algo más? 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3703DCB6-CE2E-4DB2-998C-5E89A0D57B5A}"/>
              </a:ext>
            </a:extLst>
          </p:cNvPr>
          <p:cNvSpPr txBox="1">
            <a:spLocks/>
          </p:cNvSpPr>
          <p:nvPr/>
        </p:nvSpPr>
        <p:spPr>
          <a:xfrm>
            <a:off x="521282" y="1197079"/>
            <a:ext cx="7210716" cy="342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Font typeface="Arial" panose="020B0604020202020204" pitchFamily="34" charset="0"/>
              <a:buNone/>
            </a:pPr>
            <a:endParaRPr lang="es-ES" sz="15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646FDE3E-5F98-465E-A4A1-17F8E562FC1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0945463"/>
              </p:ext>
            </p:extLst>
          </p:nvPr>
        </p:nvGraphicFramePr>
        <p:xfrm>
          <a:off x="521283" y="1608089"/>
          <a:ext cx="7210716" cy="4943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3" name="Grupo 12">
            <a:extLst>
              <a:ext uri="{FF2B5EF4-FFF2-40B4-BE49-F238E27FC236}">
                <a16:creationId xmlns:a16="http://schemas.microsoft.com/office/drawing/2014/main" id="{AEA098C1-E19E-4D03-9A35-14569BC7C1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99813" y="0"/>
            <a:ext cx="3884322" cy="6858000"/>
            <a:chOff x="8899813" y="0"/>
            <a:chExt cx="3884322" cy="6858000"/>
          </a:xfrm>
        </p:grpSpPr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</p:grpSp>
        <p:pic>
          <p:nvPicPr>
            <p:cNvPr id="17" name="Gráfico 12" descr="Vaso de precipitados">
              <a:extLst>
                <a:ext uri="{FF2B5EF4-FFF2-40B4-BE49-F238E27FC236}">
                  <a16:creationId xmlns:a16="http://schemas.microsoft.com/office/drawing/2014/main" id="{BF2CC76A-FBA9-49E0-9F1C-2C5299495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899813" y="2973678"/>
              <a:ext cx="3884322" cy="38843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14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108513" cy="1027257"/>
          </a:xfrm>
        </p:spPr>
        <p:txBody>
          <a:bodyPr rtlCol="0">
            <a:normAutofit/>
          </a:bodyPr>
          <a:lstStyle/>
          <a:p>
            <a:pPr rtl="0"/>
            <a:r>
              <a:rPr lang="es-ES" spc="-30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¿Cuándo?</a:t>
            </a:r>
            <a:endParaRPr lang="es-ES" spc="-30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D32CE14B-3BA1-4454-827F-251611057F3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3368143"/>
              </p:ext>
            </p:extLst>
          </p:nvPr>
        </p:nvGraphicFramePr>
        <p:xfrm>
          <a:off x="622884" y="1837266"/>
          <a:ext cx="7030984" cy="3969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Grupo 13">
            <a:extLst>
              <a:ext uri="{FF2B5EF4-FFF2-40B4-BE49-F238E27FC236}">
                <a16:creationId xmlns:a16="http://schemas.microsoft.com/office/drawing/2014/main" id="{9C15E21A-C111-4D39-BB47-E83988E5A0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93475" cy="6954260"/>
            <a:chOff x="9055676" y="0"/>
            <a:chExt cx="3193475" cy="6954260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6" name="Gráfico 11" descr="Tubos de ensayo">
              <a:extLst>
                <a:ext uri="{FF2B5EF4-FFF2-40B4-BE49-F238E27FC236}">
                  <a16:creationId xmlns:a16="http://schemas.microsoft.com/office/drawing/2014/main" id="{57BD2CFA-105C-4606-859E-A8413C62B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450534" y="4155643"/>
              <a:ext cx="2798617" cy="27986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120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Sitios importantes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4" y="1392382"/>
            <a:ext cx="8378529" cy="377151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es-ES" sz="2400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FOCES: foces.uchile.cl</a:t>
            </a:r>
            <a:endParaRPr lang="es-ES" sz="2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rtl="0"/>
            <a:endParaRPr lang="es-E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DBBB712D-326E-462C-A8F9-C3C7398258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59536" y="0"/>
            <a:ext cx="4266669" cy="6858000"/>
            <a:chOff x="8759536" y="0"/>
            <a:chExt cx="4266669" cy="6858000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</p:grpSp>
        <p:pic>
          <p:nvPicPr>
            <p:cNvPr id="14" name="Gráfico 10" descr="Matraz">
              <a:extLst>
                <a:ext uri="{FF2B5EF4-FFF2-40B4-BE49-F238E27FC236}">
                  <a16:creationId xmlns:a16="http://schemas.microsoft.com/office/drawing/2014/main" id="{C1AB70EC-6FF8-4DB3-A7E7-E489257F8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759536" y="2591331"/>
              <a:ext cx="4266669" cy="4266669"/>
            </a:xfrm>
            <a:prstGeom prst="rect">
              <a:avLst/>
            </a:prstGeom>
          </p:spPr>
        </p:pic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8651" y="1916484"/>
            <a:ext cx="3523793" cy="352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03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Sitios importantes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4" y="1236133"/>
            <a:ext cx="8378529" cy="793273"/>
          </a:xfrm>
        </p:spPr>
        <p:txBody>
          <a:bodyPr rtlCol="0">
            <a:normAutofit/>
          </a:bodyPr>
          <a:lstStyle/>
          <a:p>
            <a:pPr rtl="0"/>
            <a:r>
              <a:rPr lang="es-ES" sz="2400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FORMULARIO DE DATOS BANCARIOS: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DBBB712D-326E-462C-A8F9-C3C7398258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59536" y="0"/>
            <a:ext cx="4266669" cy="6858000"/>
            <a:chOff x="8759536" y="0"/>
            <a:chExt cx="4266669" cy="6858000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</p:grpSp>
        <p:pic>
          <p:nvPicPr>
            <p:cNvPr id="14" name="Gráfico 10" descr="Matraz">
              <a:extLst>
                <a:ext uri="{FF2B5EF4-FFF2-40B4-BE49-F238E27FC236}">
                  <a16:creationId xmlns:a16="http://schemas.microsoft.com/office/drawing/2014/main" id="{C1AB70EC-6FF8-4DB3-A7E7-E489257F8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759536" y="2591331"/>
              <a:ext cx="4266669" cy="4266669"/>
            </a:xfrm>
            <a:prstGeom prst="rect">
              <a:avLst/>
            </a:prstGeom>
          </p:spPr>
        </p:pic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8957" y="1840822"/>
            <a:ext cx="3907875" cy="390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21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Sitios importantes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4" y="1392383"/>
            <a:ext cx="8378529" cy="386542"/>
          </a:xfrm>
        </p:spPr>
        <p:txBody>
          <a:bodyPr rtlCol="0">
            <a:normAutofit lnSpcReduction="10000"/>
          </a:bodyPr>
          <a:lstStyle/>
          <a:p>
            <a:r>
              <a:rPr lang="es-ES" sz="2400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FORMULARIO DE ACREDITACION:</a:t>
            </a:r>
            <a:endParaRPr lang="es-ES" sz="2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rtl="0"/>
            <a:endParaRPr lang="es-E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DBBB712D-326E-462C-A8F9-C3C7398258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59536" y="0"/>
            <a:ext cx="4266669" cy="6858000"/>
            <a:chOff x="8759536" y="0"/>
            <a:chExt cx="4266669" cy="6858000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</p:grpSp>
        <p:pic>
          <p:nvPicPr>
            <p:cNvPr id="14" name="Gráfico 10" descr="Matraz">
              <a:extLst>
                <a:ext uri="{FF2B5EF4-FFF2-40B4-BE49-F238E27FC236}">
                  <a16:creationId xmlns:a16="http://schemas.microsoft.com/office/drawing/2014/main" id="{C1AB70EC-6FF8-4DB3-A7E7-E489257F8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759536" y="2591331"/>
              <a:ext cx="4266669" cy="4266669"/>
            </a:xfrm>
            <a:prstGeom prst="rect">
              <a:avLst/>
            </a:prstGeom>
          </p:spPr>
        </p:pic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8384" y="1934751"/>
            <a:ext cx="3848447" cy="384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91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Sitios importantes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4" y="1392382"/>
            <a:ext cx="8378529" cy="377151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es-ES" sz="2400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ACCESO A LISTADO DE DOCUMENTOS Y FORMULARIOS</a:t>
            </a:r>
            <a:endParaRPr lang="es-E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DBBB712D-326E-462C-A8F9-C3C7398258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59536" y="0"/>
            <a:ext cx="4266669" cy="6858000"/>
            <a:chOff x="8759536" y="0"/>
            <a:chExt cx="4266669" cy="6858000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</p:grpSp>
        <p:pic>
          <p:nvPicPr>
            <p:cNvPr id="14" name="Gráfico 10" descr="Matraz">
              <a:extLst>
                <a:ext uri="{FF2B5EF4-FFF2-40B4-BE49-F238E27FC236}">
                  <a16:creationId xmlns:a16="http://schemas.microsoft.com/office/drawing/2014/main" id="{C1AB70EC-6FF8-4DB3-A7E7-E489257F8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759536" y="2591331"/>
              <a:ext cx="4266669" cy="4266669"/>
            </a:xfrm>
            <a:prstGeom prst="rect">
              <a:avLst/>
            </a:prstGeom>
          </p:spPr>
        </p:pic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5846" y="2200526"/>
            <a:ext cx="3626696" cy="362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81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108513" cy="1027257"/>
          </a:xfrm>
        </p:spPr>
        <p:txBody>
          <a:bodyPr rtlCol="0">
            <a:normAutofit/>
          </a:bodyPr>
          <a:lstStyle/>
          <a:p>
            <a:pPr algn="ctr" rtl="0"/>
            <a:r>
              <a:rPr lang="es-ES" spc="-30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Beneficios JUNAEB</a:t>
            </a:r>
            <a:endParaRPr lang="es-ES" spc="-30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D32CE14B-3BA1-4454-827F-251611057F3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7143766"/>
              </p:ext>
            </p:extLst>
          </p:nvPr>
        </p:nvGraphicFramePr>
        <p:xfrm>
          <a:off x="622884" y="1837266"/>
          <a:ext cx="7030984" cy="3969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Grupo 13">
            <a:extLst>
              <a:ext uri="{FF2B5EF4-FFF2-40B4-BE49-F238E27FC236}">
                <a16:creationId xmlns:a16="http://schemas.microsoft.com/office/drawing/2014/main" id="{9C15E21A-C111-4D39-BB47-E83988E5A0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93475" cy="6954260"/>
            <a:chOff x="9055676" y="0"/>
            <a:chExt cx="3193475" cy="6954260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6" name="Gráfico 11" descr="Tubos de ensayo">
              <a:extLst>
                <a:ext uri="{FF2B5EF4-FFF2-40B4-BE49-F238E27FC236}">
                  <a16:creationId xmlns:a16="http://schemas.microsoft.com/office/drawing/2014/main" id="{57BD2CFA-105C-4606-859E-A8413C62B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450534" y="4155643"/>
              <a:ext cx="2798617" cy="27986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731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108513" cy="1027257"/>
          </a:xfrm>
        </p:spPr>
        <p:txBody>
          <a:bodyPr rtlCol="0">
            <a:normAutofit/>
          </a:bodyPr>
          <a:lstStyle/>
          <a:p>
            <a:pPr rtl="0"/>
            <a:r>
              <a:rPr lang="es-ES" spc="-30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Contacto</a:t>
            </a:r>
            <a:endParaRPr lang="es-ES" spc="-30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D32CE14B-3BA1-4454-827F-251611057F3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480824"/>
              </p:ext>
            </p:extLst>
          </p:nvPr>
        </p:nvGraphicFramePr>
        <p:xfrm>
          <a:off x="622884" y="1837266"/>
          <a:ext cx="7030984" cy="3969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Grupo 13">
            <a:extLst>
              <a:ext uri="{FF2B5EF4-FFF2-40B4-BE49-F238E27FC236}">
                <a16:creationId xmlns:a16="http://schemas.microsoft.com/office/drawing/2014/main" id="{9C15E21A-C111-4D39-BB47-E83988E5A0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93475" cy="6954260"/>
            <a:chOff x="9055676" y="0"/>
            <a:chExt cx="3193475" cy="6954260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6" name="Gráfico 11" descr="Tubos de ensayo">
              <a:extLst>
                <a:ext uri="{FF2B5EF4-FFF2-40B4-BE49-F238E27FC236}">
                  <a16:creationId xmlns:a16="http://schemas.microsoft.com/office/drawing/2014/main" id="{57BD2CFA-105C-4606-859E-A8413C62B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450534" y="4155643"/>
              <a:ext cx="2798617" cy="27986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719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Bienestar Estudiantil </a:t>
            </a:r>
            <a:r>
              <a:rPr lang="es-ES" dirty="0" err="1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FaCiQyF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630" y="2402755"/>
            <a:ext cx="8378529" cy="2423245"/>
          </a:xfrm>
        </p:spPr>
        <p:txBody>
          <a:bodyPr rtlCol="0">
            <a:noAutofit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Paula Toledo Donoso: Asistente Social jefe</a:t>
            </a:r>
          </a:p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Francesca Romero Vallejos: Asistente Social</a:t>
            </a:r>
          </a:p>
          <a:p>
            <a:pPr rtl="0"/>
            <a:r>
              <a:rPr lang="es-ES" dirty="0" err="1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Nahara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dirty="0" err="1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Escaida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Núñez: Técnico Social</a:t>
            </a:r>
          </a:p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Gladys Moreno Pacheco: Secretaria</a:t>
            </a:r>
            <a:endParaRPr lang="es-E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AEA098C1-E19E-4D03-9A35-14569BC7C1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99813" y="0"/>
            <a:ext cx="3884322" cy="6858000"/>
            <a:chOff x="8899813" y="0"/>
            <a:chExt cx="3884322" cy="6858000"/>
          </a:xfrm>
        </p:grpSpPr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4" name="Rectángulo 23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6" name="Rectángulo 25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27" name="Rectángulo 26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</p:grpSp>
        <p:pic>
          <p:nvPicPr>
            <p:cNvPr id="22" name="Gráfico 12" descr="Vaso de precipitados">
              <a:extLst>
                <a:ext uri="{FF2B5EF4-FFF2-40B4-BE49-F238E27FC236}">
                  <a16:creationId xmlns:a16="http://schemas.microsoft.com/office/drawing/2014/main" id="{BF2CC76A-FBA9-49E0-9F1C-2C5299495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899813" y="2973678"/>
              <a:ext cx="3884322" cy="38843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747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108513" cy="1027257"/>
          </a:xfrm>
        </p:spPr>
        <p:txBody>
          <a:bodyPr rtlCol="0">
            <a:normAutofit/>
          </a:bodyPr>
          <a:lstStyle/>
          <a:p>
            <a:pPr rtl="0"/>
            <a:r>
              <a:rPr lang="es-ES" spc="-30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Preguntas</a:t>
            </a:r>
            <a:endParaRPr lang="es-ES" spc="-30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D32CE14B-3BA1-4454-827F-251611057F3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0834113"/>
              </p:ext>
            </p:extLst>
          </p:nvPr>
        </p:nvGraphicFramePr>
        <p:xfrm>
          <a:off x="622884" y="1837266"/>
          <a:ext cx="7030984" cy="3969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Grupo 13">
            <a:extLst>
              <a:ext uri="{FF2B5EF4-FFF2-40B4-BE49-F238E27FC236}">
                <a16:creationId xmlns:a16="http://schemas.microsoft.com/office/drawing/2014/main" id="{9C15E21A-C111-4D39-BB47-E83988E5A0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93475" cy="6954260"/>
            <a:chOff x="9055676" y="0"/>
            <a:chExt cx="3193475" cy="6954260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6" name="Gráfico 11" descr="Tubos de ensayo">
              <a:extLst>
                <a:ext uri="{FF2B5EF4-FFF2-40B4-BE49-F238E27FC236}">
                  <a16:creationId xmlns:a16="http://schemas.microsoft.com/office/drawing/2014/main" id="{57BD2CFA-105C-4606-859E-A8413C62B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450534" y="4155643"/>
              <a:ext cx="2798617" cy="27986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452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áfico 14" descr="Portapapeles">
            <a:extLst>
              <a:ext uri="{FF2B5EF4-FFF2-40B4-BE49-F238E27FC236}">
                <a16:creationId xmlns:a16="http://schemas.microsoft.com/office/drawing/2014/main" id="{2A123BD8-A09C-49C0-98E8-54B55610A9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31394">
            <a:off x="3790715" y="4482751"/>
            <a:ext cx="3194131" cy="3194131"/>
          </a:xfrm>
          <a:prstGeom prst="rect">
            <a:avLst/>
          </a:prstGeom>
        </p:spPr>
      </p:pic>
      <p:pic>
        <p:nvPicPr>
          <p:cNvPr id="11" name="Gráfico 10" descr="Microscopio">
            <a:extLst>
              <a:ext uri="{FF2B5EF4-FFF2-40B4-BE49-F238E27FC236}">
                <a16:creationId xmlns:a16="http://schemas.microsoft.com/office/drawing/2014/main" id="{3CB00449-E308-4DF3-9CFD-9A7D30B67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338607" flipH="1">
            <a:off x="-587261" y="1663257"/>
            <a:ext cx="2684499" cy="26844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4B5F415-7490-4054-85B4-10F7AE6D3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52207"/>
            <a:ext cx="9144000" cy="2387600"/>
          </a:xfrm>
        </p:spPr>
        <p:txBody>
          <a:bodyPr rtlCol="0">
            <a:noAutofit/>
          </a:bodyPr>
          <a:lstStyle/>
          <a:p>
            <a:pPr rtl="0"/>
            <a:r>
              <a:rPr lang="es-ES" sz="58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¡Gracias!</a:t>
            </a:r>
            <a:endParaRPr lang="es-ES" sz="5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05F6415-1E7C-453D-B6B7-DBF76BDA69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1882"/>
            <a:ext cx="9144000" cy="1655762"/>
          </a:xfrm>
        </p:spPr>
        <p:txBody>
          <a:bodyPr rtlCol="0">
            <a:normAutofit/>
          </a:bodyPr>
          <a:lstStyle/>
          <a:p>
            <a:pPr rtl="0"/>
            <a:endParaRPr lang="es-ES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A65E432-C1E6-4C36-BF8E-2DA25E65DC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3278339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 descr="Vaso de precipitados">
            <a:extLst>
              <a:ext uri="{FF2B5EF4-FFF2-40B4-BE49-F238E27FC236}">
                <a16:creationId xmlns:a16="http://schemas.microsoft.com/office/drawing/2014/main" id="{88D22565-F42F-439B-A6A4-CF161165E6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213697">
            <a:off x="-491837" y="3688628"/>
            <a:ext cx="3245427" cy="3245427"/>
          </a:xfrm>
          <a:prstGeom prst="rect">
            <a:avLst/>
          </a:prstGeom>
        </p:spPr>
      </p:pic>
      <p:pic>
        <p:nvPicPr>
          <p:cNvPr id="9" name="Gráfico 8" descr="Matraz">
            <a:extLst>
              <a:ext uri="{FF2B5EF4-FFF2-40B4-BE49-F238E27FC236}">
                <a16:creationId xmlns:a16="http://schemas.microsoft.com/office/drawing/2014/main" id="{B46E3E84-D1E6-4422-AA93-3EE98A821B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451125">
            <a:off x="8514237" y="-118161"/>
            <a:ext cx="3005286" cy="3005286"/>
          </a:xfrm>
          <a:prstGeom prst="rect">
            <a:avLst/>
          </a:prstGeom>
        </p:spPr>
      </p:pic>
      <p:pic>
        <p:nvPicPr>
          <p:cNvPr id="13" name="Gráfico 12" descr="Tubos de ensayo">
            <a:extLst>
              <a:ext uri="{FF2B5EF4-FFF2-40B4-BE49-F238E27FC236}">
                <a16:creationId xmlns:a16="http://schemas.microsoft.com/office/drawing/2014/main" id="{6A56DF0C-1331-406E-AEE6-06E0E59FB9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21078969">
            <a:off x="1920309" y="4797205"/>
            <a:ext cx="2453456" cy="2453456"/>
          </a:xfrm>
          <a:prstGeom prst="rect">
            <a:avLst/>
          </a:prstGeom>
        </p:spPr>
      </p:pic>
      <p:pic>
        <p:nvPicPr>
          <p:cNvPr id="19" name="Gráfico 18" descr="Regla">
            <a:extLst>
              <a:ext uri="{FF2B5EF4-FFF2-40B4-BE49-F238E27FC236}">
                <a16:creationId xmlns:a16="http://schemas.microsoft.com/office/drawing/2014/main" id="{39130E3C-1E93-4315-AE76-13C55147DCF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8889495">
            <a:off x="10171718" y="145767"/>
            <a:ext cx="1574403" cy="1574403"/>
          </a:xfrm>
          <a:prstGeom prst="rect">
            <a:avLst/>
          </a:prstGeom>
        </p:spPr>
      </p:pic>
      <p:pic>
        <p:nvPicPr>
          <p:cNvPr id="21" name="Gráfico 20" descr="Lápiz">
            <a:extLst>
              <a:ext uri="{FF2B5EF4-FFF2-40B4-BE49-F238E27FC236}">
                <a16:creationId xmlns:a16="http://schemas.microsoft.com/office/drawing/2014/main" id="{FFEC1660-205F-490E-800A-0D57D250BAE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0520790">
            <a:off x="10917677" y="783939"/>
            <a:ext cx="1488402" cy="148840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" y="-3430"/>
            <a:ext cx="2556920" cy="12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31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642784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¿Qué es el proceso de acreditación?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3" y="2657389"/>
            <a:ext cx="8378529" cy="26751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es-ES" sz="2400" dirty="0" smtClean="0">
                <a:solidFill>
                  <a:schemeClr val="accent5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El proceso de acreditación para beneficios, corresponde a la declaración de la situación socioeconómica que justifica la asignación o renovación de un beneficio, en FUAS y/o FOCES y la entrega de documentación de respaldo, según cada caso.</a:t>
            </a:r>
          </a:p>
          <a:p>
            <a:pPr rtl="0"/>
            <a:endParaRPr lang="es-ES" sz="2400" dirty="0">
              <a:solidFill>
                <a:schemeClr val="accent5">
                  <a:lumMod val="50000"/>
                </a:schemeClr>
              </a:solidFill>
              <a:latin typeface="Tahoma"/>
              <a:ea typeface="Tahoma"/>
              <a:cs typeface="Tahoma"/>
            </a:endParaRP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798EA88B-C439-4F17-9585-820972CE0B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09186" y="0"/>
            <a:ext cx="3668917" cy="6941127"/>
            <a:chOff x="9009186" y="0"/>
            <a:chExt cx="3668917" cy="6941127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1" name="Gráfico 10" descr="Portapapeles">
              <a:extLst>
                <a:ext uri="{FF2B5EF4-FFF2-40B4-BE49-F238E27FC236}">
                  <a16:creationId xmlns:a16="http://schemas.microsoft.com/office/drawing/2014/main" id="{4F58D0C9-D25F-4044-8F1B-4190E5A1B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009186" y="3272210"/>
              <a:ext cx="3668917" cy="36689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04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3" y="96966"/>
            <a:ext cx="8378529" cy="1027257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¿Quiénes necesitan acreditarse?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FAE49640-1F41-49EF-9DE6-5B8BD818E7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36324" cy="7050231"/>
            <a:chOff x="9055676" y="0"/>
            <a:chExt cx="3136324" cy="7050231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2" name="Gráfico 11" descr="Camisa">
              <a:extLst>
                <a:ext uri="{FF2B5EF4-FFF2-40B4-BE49-F238E27FC236}">
                  <a16:creationId xmlns:a16="http://schemas.microsoft.com/office/drawing/2014/main" id="{D0B86988-B817-439D-A6A5-180647268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20887424">
              <a:off x="9541289" y="4083626"/>
              <a:ext cx="1951759" cy="1951759"/>
            </a:xfrm>
            <a:prstGeom prst="rect">
              <a:avLst/>
            </a:prstGeom>
          </p:spPr>
        </p:pic>
        <p:pic>
          <p:nvPicPr>
            <p:cNvPr id="14" name="Gráfico 13" descr="Gafas">
              <a:extLst>
                <a:ext uri="{FF2B5EF4-FFF2-40B4-BE49-F238E27FC236}">
                  <a16:creationId xmlns:a16="http://schemas.microsoft.com/office/drawing/2014/main" id="{92AEA3DE-CFDD-499C-B6AD-99345EA1C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795024">
              <a:off x="11018693" y="3451676"/>
              <a:ext cx="1034563" cy="1034563"/>
            </a:xfrm>
            <a:prstGeom prst="rect">
              <a:avLst/>
            </a:prstGeom>
          </p:spPr>
        </p:pic>
        <p:pic>
          <p:nvPicPr>
            <p:cNvPr id="16" name="Gráfico 15" descr="Bota">
              <a:extLst>
                <a:ext uri="{FF2B5EF4-FFF2-40B4-BE49-F238E27FC236}">
                  <a16:creationId xmlns:a16="http://schemas.microsoft.com/office/drawing/2014/main" id="{BDFF0140-1CC8-4F76-B83E-EFC26BF59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697835" y="5595504"/>
              <a:ext cx="1454727" cy="1454727"/>
            </a:xfrm>
            <a:prstGeom prst="rect">
              <a:avLst/>
            </a:prstGeom>
          </p:spPr>
        </p:pic>
      </p:grp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5D83E472-316B-42B5-9901-2C007C5B71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753985" y="1039280"/>
            <a:ext cx="5396153" cy="1832578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3" name="Cuadro de texto 12">
            <a:extLst>
              <a:ext uri="{FF2B5EF4-FFF2-40B4-BE49-F238E27FC236}">
                <a16:creationId xmlns:a16="http://schemas.microsoft.com/office/drawing/2014/main" id="{7200DCA9-3B7A-4837-9C64-F0CE0D5E2B3A}"/>
              </a:ext>
            </a:extLst>
          </p:cNvPr>
          <p:cNvSpPr txBox="1"/>
          <p:nvPr/>
        </p:nvSpPr>
        <p:spPr>
          <a:xfrm>
            <a:off x="2404532" y="1275815"/>
            <a:ext cx="3798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endParaRPr lang="es-ES" sz="16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rtl="0"/>
            <a:r>
              <a:rPr lang="es-ES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Estudiantes con Gratuidad que quieren renovar su BAE </a:t>
            </a:r>
          </a:p>
          <a:p>
            <a:pPr algn="ctr" rtl="0"/>
            <a:endParaRPr lang="es-E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00535" y="3346882"/>
            <a:ext cx="43461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¿Cómo </a:t>
            </a:r>
            <a:r>
              <a:rPr lang="es-ES" sz="4000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acreditar?</a:t>
            </a:r>
            <a:endParaRPr lang="en-US" sz="4000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54710" y="4359305"/>
            <a:ext cx="5395428" cy="1835055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2236354" y="4922889"/>
            <a:ext cx="4431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</a:rPr>
              <a:t>Completar la primera hoja del FOCES y actualizar los Datos Bancarios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99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3" y="96966"/>
            <a:ext cx="8378529" cy="1027257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¿Quiénes necesitan acreditarse?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FAE49640-1F41-49EF-9DE6-5B8BD818E7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36324" cy="7050231"/>
            <a:chOff x="9055676" y="0"/>
            <a:chExt cx="3136324" cy="7050231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2" name="Gráfico 11" descr="Camisa">
              <a:extLst>
                <a:ext uri="{FF2B5EF4-FFF2-40B4-BE49-F238E27FC236}">
                  <a16:creationId xmlns:a16="http://schemas.microsoft.com/office/drawing/2014/main" id="{D0B86988-B817-439D-A6A5-180647268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20887424">
              <a:off x="9541289" y="4083626"/>
              <a:ext cx="1951759" cy="1951759"/>
            </a:xfrm>
            <a:prstGeom prst="rect">
              <a:avLst/>
            </a:prstGeom>
          </p:spPr>
        </p:pic>
        <p:pic>
          <p:nvPicPr>
            <p:cNvPr id="14" name="Gráfico 13" descr="Gafas">
              <a:extLst>
                <a:ext uri="{FF2B5EF4-FFF2-40B4-BE49-F238E27FC236}">
                  <a16:creationId xmlns:a16="http://schemas.microsoft.com/office/drawing/2014/main" id="{92AEA3DE-CFDD-499C-B6AD-99345EA1C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795024">
              <a:off x="11018693" y="3451676"/>
              <a:ext cx="1034563" cy="1034563"/>
            </a:xfrm>
            <a:prstGeom prst="rect">
              <a:avLst/>
            </a:prstGeom>
          </p:spPr>
        </p:pic>
        <p:pic>
          <p:nvPicPr>
            <p:cNvPr id="16" name="Gráfico 15" descr="Bota">
              <a:extLst>
                <a:ext uri="{FF2B5EF4-FFF2-40B4-BE49-F238E27FC236}">
                  <a16:creationId xmlns:a16="http://schemas.microsoft.com/office/drawing/2014/main" id="{BDFF0140-1CC8-4F76-B83E-EFC26BF59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697835" y="5595504"/>
              <a:ext cx="1454727" cy="1454727"/>
            </a:xfrm>
            <a:prstGeom prst="rect">
              <a:avLst/>
            </a:prstGeom>
          </p:spPr>
        </p:pic>
      </p:grp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1EE42B7D-A1DC-4708-8147-D9D746BA73E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695796" y="946509"/>
            <a:ext cx="6148945" cy="229115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20" name="Cuadro de texto 19">
            <a:extLst>
              <a:ext uri="{FF2B5EF4-FFF2-40B4-BE49-F238E27FC236}">
                <a16:creationId xmlns:a16="http://schemas.microsoft.com/office/drawing/2014/main" id="{F1B674D5-C064-4DDD-8FE9-D8801F4C0A04}"/>
              </a:ext>
            </a:extLst>
          </p:cNvPr>
          <p:cNvSpPr txBox="1"/>
          <p:nvPr/>
        </p:nvSpPr>
        <p:spPr>
          <a:xfrm>
            <a:off x="2286000" y="1470421"/>
            <a:ext cx="5020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Estudiantes con </a:t>
            </a:r>
            <a:r>
              <a:rPr lang="es-E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Gratuidad (o no) que renuevan o postulan al Programa de Residencia</a:t>
            </a:r>
            <a:endParaRPr lang="es-E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89710" y="3429000"/>
            <a:ext cx="45387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</a:t>
            </a:r>
            <a:r>
              <a:rPr lang="en-US" sz="4000" dirty="0" err="1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Cómo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 </a:t>
            </a:r>
            <a:r>
              <a:rPr lang="en-US" sz="4000" dirty="0" err="1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acreditar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?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3536" y="4236343"/>
            <a:ext cx="6151397" cy="2292295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1974239" y="4720770"/>
            <a:ext cx="55920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/>
              <a:t>Completar todas las pestañas FOCES, marcar el beneficio focalizado que corresponde en </a:t>
            </a:r>
            <a:r>
              <a:rPr lang="es-ES" sz="2000" dirty="0" smtClean="0"/>
              <a:t>FOCES.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 smtClean="0"/>
              <a:t>Completar </a:t>
            </a:r>
            <a:r>
              <a:rPr lang="es-ES" sz="2000" dirty="0"/>
              <a:t>FORMULARIO DE ACREDITACION cargando toda la documentación de </a:t>
            </a:r>
            <a:r>
              <a:rPr lang="es-ES" sz="2000" dirty="0" smtClean="0"/>
              <a:t>respaldo.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93048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3" y="96966"/>
            <a:ext cx="8378529" cy="1027257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¿Quiénes necesitan acreditarse?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FAE49640-1F41-49EF-9DE6-5B8BD818E7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36324" cy="7050231"/>
            <a:chOff x="9055676" y="0"/>
            <a:chExt cx="3136324" cy="7050231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2" name="Gráfico 11" descr="Camisa">
              <a:extLst>
                <a:ext uri="{FF2B5EF4-FFF2-40B4-BE49-F238E27FC236}">
                  <a16:creationId xmlns:a16="http://schemas.microsoft.com/office/drawing/2014/main" id="{D0B86988-B817-439D-A6A5-180647268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20887424">
              <a:off x="9541289" y="4083626"/>
              <a:ext cx="1951759" cy="1951759"/>
            </a:xfrm>
            <a:prstGeom prst="rect">
              <a:avLst/>
            </a:prstGeom>
          </p:spPr>
        </p:pic>
        <p:pic>
          <p:nvPicPr>
            <p:cNvPr id="14" name="Gráfico 13" descr="Gafas">
              <a:extLst>
                <a:ext uri="{FF2B5EF4-FFF2-40B4-BE49-F238E27FC236}">
                  <a16:creationId xmlns:a16="http://schemas.microsoft.com/office/drawing/2014/main" id="{92AEA3DE-CFDD-499C-B6AD-99345EA1C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795024">
              <a:off x="11018693" y="3451676"/>
              <a:ext cx="1034563" cy="1034563"/>
            </a:xfrm>
            <a:prstGeom prst="rect">
              <a:avLst/>
            </a:prstGeom>
          </p:spPr>
        </p:pic>
        <p:pic>
          <p:nvPicPr>
            <p:cNvPr id="16" name="Gráfico 15" descr="Bota">
              <a:extLst>
                <a:ext uri="{FF2B5EF4-FFF2-40B4-BE49-F238E27FC236}">
                  <a16:creationId xmlns:a16="http://schemas.microsoft.com/office/drawing/2014/main" id="{BDFF0140-1CC8-4F76-B83E-EFC26BF59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697835" y="5595504"/>
              <a:ext cx="1454727" cy="1454727"/>
            </a:xfrm>
            <a:prstGeom prst="rect">
              <a:avLst/>
            </a:prstGeom>
          </p:spPr>
        </p:pic>
      </p:grp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86051D9B-1137-438D-A466-460D44ED336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926147" y="953808"/>
            <a:ext cx="5702530" cy="201583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21" name="Cuadro de texto 20">
            <a:extLst>
              <a:ext uri="{FF2B5EF4-FFF2-40B4-BE49-F238E27FC236}">
                <a16:creationId xmlns:a16="http://schemas.microsoft.com/office/drawing/2014/main" id="{CAA0715F-CA2B-4594-91FD-D8C6E5E10965}"/>
              </a:ext>
            </a:extLst>
          </p:cNvPr>
          <p:cNvSpPr txBox="1"/>
          <p:nvPr/>
        </p:nvSpPr>
        <p:spPr>
          <a:xfrm>
            <a:off x="2743200" y="1399984"/>
            <a:ext cx="38879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Estudiantes con Gratuidad </a:t>
            </a:r>
            <a:r>
              <a:rPr lang="es-E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(o no) que </a:t>
            </a:r>
            <a:r>
              <a:rPr lang="es-E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renuevan o postulan Programa de </a:t>
            </a:r>
            <a:r>
              <a:rPr lang="es-E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Corresponsabilidad Parental</a:t>
            </a:r>
          </a:p>
          <a:p>
            <a:pPr algn="ctr"/>
            <a:endParaRPr lang="es-E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31222" y="3346882"/>
            <a:ext cx="43461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5B9BD5">
                    <a:lumMod val="50000"/>
                  </a:srgbClr>
                </a:solidFill>
                <a:latin typeface="Rockwell" panose="02060603020205020403" pitchFamily="18" charset="0"/>
              </a:rPr>
              <a:t>¿</a:t>
            </a:r>
            <a:r>
              <a:rPr lang="en-US" sz="4000" dirty="0" err="1">
                <a:solidFill>
                  <a:srgbClr val="5B9BD5">
                    <a:lumMod val="50000"/>
                  </a:srgbClr>
                </a:solidFill>
                <a:latin typeface="Rockwell" panose="02060603020205020403" pitchFamily="18" charset="0"/>
              </a:rPr>
              <a:t>Cómo</a:t>
            </a:r>
            <a:r>
              <a:rPr lang="en-US" sz="4000" dirty="0">
                <a:solidFill>
                  <a:srgbClr val="5B9BD5">
                    <a:lumMod val="50000"/>
                  </a:srgbClr>
                </a:solidFill>
                <a:latin typeface="Rockwell" panose="02060603020205020403" pitchFamily="18" charset="0"/>
              </a:rPr>
              <a:t> </a:t>
            </a:r>
            <a:r>
              <a:rPr lang="en-US" sz="4000" dirty="0" err="1">
                <a:solidFill>
                  <a:srgbClr val="5B9BD5">
                    <a:lumMod val="50000"/>
                  </a:srgbClr>
                </a:solidFill>
                <a:latin typeface="Rockwell" panose="02060603020205020403" pitchFamily="18" charset="0"/>
              </a:rPr>
              <a:t>acreditar</a:t>
            </a:r>
            <a:r>
              <a:rPr lang="en-US" sz="4000" dirty="0">
                <a:solidFill>
                  <a:srgbClr val="5B9BD5">
                    <a:lumMod val="50000"/>
                  </a:srgbClr>
                </a:solidFill>
                <a:latin typeface="Rockwell" panose="02060603020205020403" pitchFamily="18" charset="0"/>
              </a:rPr>
              <a:t>?</a:t>
            </a:r>
            <a:endParaRPr lang="en-US" dirty="0"/>
          </a:p>
        </p:txBody>
      </p:sp>
      <p:sp>
        <p:nvSpPr>
          <p:cNvPr id="18" name="Rectángulo: Esquinas redondeadas 18">
            <a:extLst>
              <a:ext uri="{FF2B5EF4-FFF2-40B4-BE49-F238E27FC236}">
                <a16:creationId xmlns:a16="http://schemas.microsoft.com/office/drawing/2014/main" id="{86051D9B-1137-438D-A466-460D44ED336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908718" y="4535824"/>
            <a:ext cx="5702530" cy="201583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2208779" y="4877075"/>
            <a:ext cx="5137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Completar todas las pestañas FOCES, marcar el beneficio focalizado que corresponde en </a:t>
            </a:r>
            <a:r>
              <a:rPr lang="es-ES" dirty="0" smtClean="0"/>
              <a:t>FOCES.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Completar </a:t>
            </a:r>
            <a:r>
              <a:rPr lang="es-ES" dirty="0"/>
              <a:t>FORMULARIO DE ACREDITACION cargando toda la documentación de respaldo.</a:t>
            </a:r>
          </a:p>
        </p:txBody>
      </p:sp>
    </p:spTree>
    <p:extLst>
      <p:ext uri="{BB962C8B-B14F-4D97-AF65-F5344CB8AC3E}">
        <p14:creationId xmlns:p14="http://schemas.microsoft.com/office/powerpoint/2010/main" val="184832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3" y="96966"/>
            <a:ext cx="8378529" cy="1027257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¿Quiénes necesitan acreditarse?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FAE49640-1F41-49EF-9DE6-5B8BD818E7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36324" cy="7050231"/>
            <a:chOff x="9055676" y="0"/>
            <a:chExt cx="3136324" cy="7050231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2" name="Gráfico 11" descr="Camisa">
              <a:extLst>
                <a:ext uri="{FF2B5EF4-FFF2-40B4-BE49-F238E27FC236}">
                  <a16:creationId xmlns:a16="http://schemas.microsoft.com/office/drawing/2014/main" id="{D0B86988-B817-439D-A6A5-180647268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20887424">
              <a:off x="9541289" y="4083626"/>
              <a:ext cx="1951759" cy="1951759"/>
            </a:xfrm>
            <a:prstGeom prst="rect">
              <a:avLst/>
            </a:prstGeom>
          </p:spPr>
        </p:pic>
        <p:pic>
          <p:nvPicPr>
            <p:cNvPr id="14" name="Gráfico 13" descr="Gafas">
              <a:extLst>
                <a:ext uri="{FF2B5EF4-FFF2-40B4-BE49-F238E27FC236}">
                  <a16:creationId xmlns:a16="http://schemas.microsoft.com/office/drawing/2014/main" id="{92AEA3DE-CFDD-499C-B6AD-99345EA1C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795024">
              <a:off x="11018693" y="3451676"/>
              <a:ext cx="1034563" cy="1034563"/>
            </a:xfrm>
            <a:prstGeom prst="rect">
              <a:avLst/>
            </a:prstGeom>
          </p:spPr>
        </p:pic>
        <p:pic>
          <p:nvPicPr>
            <p:cNvPr id="16" name="Gráfico 15" descr="Bota">
              <a:extLst>
                <a:ext uri="{FF2B5EF4-FFF2-40B4-BE49-F238E27FC236}">
                  <a16:creationId xmlns:a16="http://schemas.microsoft.com/office/drawing/2014/main" id="{BDFF0140-1CC8-4F76-B83E-EFC26BF59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697835" y="5595504"/>
              <a:ext cx="1454727" cy="1454727"/>
            </a:xfrm>
            <a:prstGeom prst="rect">
              <a:avLst/>
            </a:prstGeom>
          </p:spPr>
        </p:pic>
      </p:grp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9463B806-86C1-44AC-8470-6E6761DC76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2086495" y="1124223"/>
            <a:ext cx="4949343" cy="201583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7" name="Cuadro de texto 16">
            <a:extLst>
              <a:ext uri="{FF2B5EF4-FFF2-40B4-BE49-F238E27FC236}">
                <a16:creationId xmlns:a16="http://schemas.microsoft.com/office/drawing/2014/main" id="{57D4552E-64C5-40E0-AE15-5B00BB70508E}"/>
              </a:ext>
            </a:extLst>
          </p:cNvPr>
          <p:cNvSpPr txBox="1"/>
          <p:nvPr/>
        </p:nvSpPr>
        <p:spPr>
          <a:xfrm>
            <a:off x="2419004" y="1666276"/>
            <a:ext cx="4097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dirty="0"/>
              <a:t>Estudiantes sin Gratuidad, que renuevan o postulan BAE y/u otros </a:t>
            </a:r>
            <a:r>
              <a:rPr lang="es-CL" sz="2000" dirty="0" smtClean="0"/>
              <a:t>beneficios internos.</a:t>
            </a:r>
            <a:endParaRPr lang="es-E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5863" y="4155801"/>
            <a:ext cx="4950381" cy="201795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9156" y="3148941"/>
            <a:ext cx="4737003" cy="1072989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351409" y="4320678"/>
            <a:ext cx="45181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Completar todas las pestañas FOCES, marcar el beneficio focalizado que corresponde en FOCES (si corresponde</a:t>
            </a:r>
            <a:r>
              <a:rPr lang="es-ES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Completar </a:t>
            </a:r>
            <a:r>
              <a:rPr lang="es-ES" dirty="0"/>
              <a:t>FORMULARIO DE ACREDITACION cargando la documentación de </a:t>
            </a:r>
            <a:r>
              <a:rPr lang="es-ES" dirty="0" smtClean="0"/>
              <a:t>respaldo.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731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3" y="96966"/>
            <a:ext cx="8378529" cy="1027257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¿Quiénes necesitan acreditarse?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FAE49640-1F41-49EF-9DE6-5B8BD818E7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36324" cy="7050231"/>
            <a:chOff x="9055676" y="0"/>
            <a:chExt cx="3136324" cy="7050231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2" name="Gráfico 11" descr="Camisa">
              <a:extLst>
                <a:ext uri="{FF2B5EF4-FFF2-40B4-BE49-F238E27FC236}">
                  <a16:creationId xmlns:a16="http://schemas.microsoft.com/office/drawing/2014/main" id="{D0B86988-B817-439D-A6A5-180647268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20887424">
              <a:off x="9541289" y="4083626"/>
              <a:ext cx="1951759" cy="1951759"/>
            </a:xfrm>
            <a:prstGeom prst="rect">
              <a:avLst/>
            </a:prstGeom>
          </p:spPr>
        </p:pic>
        <p:pic>
          <p:nvPicPr>
            <p:cNvPr id="14" name="Gráfico 13" descr="Gafas">
              <a:extLst>
                <a:ext uri="{FF2B5EF4-FFF2-40B4-BE49-F238E27FC236}">
                  <a16:creationId xmlns:a16="http://schemas.microsoft.com/office/drawing/2014/main" id="{92AEA3DE-CFDD-499C-B6AD-99345EA1C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795024">
              <a:off x="11018693" y="3451676"/>
              <a:ext cx="1034563" cy="1034563"/>
            </a:xfrm>
            <a:prstGeom prst="rect">
              <a:avLst/>
            </a:prstGeom>
          </p:spPr>
        </p:pic>
        <p:pic>
          <p:nvPicPr>
            <p:cNvPr id="16" name="Gráfico 15" descr="Bota">
              <a:extLst>
                <a:ext uri="{FF2B5EF4-FFF2-40B4-BE49-F238E27FC236}">
                  <a16:creationId xmlns:a16="http://schemas.microsoft.com/office/drawing/2014/main" id="{BDFF0140-1CC8-4F76-B83E-EFC26BF59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697835" y="5595504"/>
              <a:ext cx="1454727" cy="1454727"/>
            </a:xfrm>
            <a:prstGeom prst="rect">
              <a:avLst/>
            </a:prstGeom>
          </p:spPr>
        </p:pic>
      </p:grp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2DDD40F6-2362-4667-BF5E-80F68466694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920240" y="1015191"/>
            <a:ext cx="5115598" cy="201583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23" name="Cuadro de texto 22">
            <a:extLst>
              <a:ext uri="{FF2B5EF4-FFF2-40B4-BE49-F238E27FC236}">
                <a16:creationId xmlns:a16="http://schemas.microsoft.com/office/drawing/2014/main" id="{1D0FFF75-43A7-4E33-BD4E-2A24EA207112}"/>
              </a:ext>
            </a:extLst>
          </p:cNvPr>
          <p:cNvSpPr txBox="1"/>
          <p:nvPr/>
        </p:nvSpPr>
        <p:spPr>
          <a:xfrm>
            <a:off x="2460566" y="1361389"/>
            <a:ext cx="38900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dirty="0"/>
              <a:t>Estudiantes sin Gratuidad, que desean postular a beneficios </a:t>
            </a:r>
            <a:r>
              <a:rPr lang="es-CL" sz="2000" dirty="0" smtClean="0"/>
              <a:t>de arancel y/o mantención, o </a:t>
            </a:r>
            <a:r>
              <a:rPr lang="es-CL" sz="2000" dirty="0"/>
              <a:t>mejorar los que tienen actualmente</a:t>
            </a:r>
            <a:endParaRPr lang="es-E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Rectángulo: Esquinas redondeadas 21">
            <a:extLst>
              <a:ext uri="{FF2B5EF4-FFF2-40B4-BE49-F238E27FC236}">
                <a16:creationId xmlns:a16="http://schemas.microsoft.com/office/drawing/2014/main" id="{2DDD40F6-2362-4667-BF5E-80F68466694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830478" y="4419871"/>
            <a:ext cx="5115598" cy="201583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L" sz="1600" dirty="0">
                <a:solidFill>
                  <a:schemeClr val="tx1"/>
                </a:solidFill>
              </a:rPr>
              <a:t>Completar FUAS como postulante de curso superior hasta el </a:t>
            </a:r>
            <a:r>
              <a:rPr lang="es-CL" sz="1600" dirty="0" smtClean="0">
                <a:solidFill>
                  <a:schemeClr val="tx1"/>
                </a:solidFill>
              </a:rPr>
              <a:t>26 de octubre.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L" sz="1600" dirty="0" smtClean="0">
                <a:solidFill>
                  <a:schemeClr val="tx1"/>
                </a:solidFill>
              </a:rPr>
              <a:t>Completar </a:t>
            </a:r>
            <a:r>
              <a:rPr lang="es-CL" sz="1600" dirty="0">
                <a:solidFill>
                  <a:schemeClr val="tx1"/>
                </a:solidFill>
              </a:rPr>
              <a:t>todas las pestañas </a:t>
            </a:r>
            <a:r>
              <a:rPr lang="es-CL" sz="1600" dirty="0" smtClean="0">
                <a:solidFill>
                  <a:schemeClr val="tx1"/>
                </a:solidFill>
              </a:rPr>
              <a:t> del FOCES, </a:t>
            </a:r>
            <a:r>
              <a:rPr lang="es-CL" sz="1600" dirty="0">
                <a:solidFill>
                  <a:schemeClr val="tx1"/>
                </a:solidFill>
              </a:rPr>
              <a:t>marcar el beneficio focalizado que corresponde en FOCES (si corresponde</a:t>
            </a:r>
            <a:r>
              <a:rPr lang="es-CL" sz="1600" dirty="0" smtClean="0">
                <a:solidFill>
                  <a:schemeClr val="tx1"/>
                </a:solidFill>
              </a:rPr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L" sz="1600" dirty="0" smtClean="0">
                <a:solidFill>
                  <a:schemeClr val="tx1"/>
                </a:solidFill>
              </a:rPr>
              <a:t>Completar el FORMULARIO DE ACREDITACION,</a:t>
            </a:r>
            <a:r>
              <a:rPr lang="es-CL" sz="1600" b="1" dirty="0" smtClean="0">
                <a:solidFill>
                  <a:schemeClr val="tx1"/>
                </a:solidFill>
              </a:rPr>
              <a:t> </a:t>
            </a:r>
            <a:r>
              <a:rPr lang="es-CL" sz="1600" dirty="0">
                <a:solidFill>
                  <a:schemeClr val="tx1"/>
                </a:solidFill>
              </a:rPr>
              <a:t>cargando la documentación de </a:t>
            </a:r>
            <a:r>
              <a:rPr lang="es-CL" sz="1600" dirty="0" smtClean="0">
                <a:solidFill>
                  <a:schemeClr val="tx1"/>
                </a:solidFill>
              </a:rPr>
              <a:t>respaldo.</a:t>
            </a:r>
            <a:endParaRPr lang="es-ES" sz="1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7592" y="3346882"/>
            <a:ext cx="4737003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85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3" y="96966"/>
            <a:ext cx="8378529" cy="1027257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¿Quiénes necesitan acreditarse?</a:t>
            </a:r>
            <a:endParaRPr lang="es-ES" dirty="0">
              <a:solidFill>
                <a:schemeClr val="accent5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FAE49640-1F41-49EF-9DE6-5B8BD818E7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36324" cy="7050231"/>
            <a:chOff x="9055676" y="0"/>
            <a:chExt cx="3136324" cy="7050231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pic>
          <p:nvPicPr>
            <p:cNvPr id="12" name="Gráfico 11" descr="Camisa">
              <a:extLst>
                <a:ext uri="{FF2B5EF4-FFF2-40B4-BE49-F238E27FC236}">
                  <a16:creationId xmlns:a16="http://schemas.microsoft.com/office/drawing/2014/main" id="{D0B86988-B817-439D-A6A5-180647268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20887424">
              <a:off x="9541289" y="4083626"/>
              <a:ext cx="1951759" cy="1951759"/>
            </a:xfrm>
            <a:prstGeom prst="rect">
              <a:avLst/>
            </a:prstGeom>
          </p:spPr>
        </p:pic>
        <p:pic>
          <p:nvPicPr>
            <p:cNvPr id="14" name="Gráfico 13" descr="Gafas">
              <a:extLst>
                <a:ext uri="{FF2B5EF4-FFF2-40B4-BE49-F238E27FC236}">
                  <a16:creationId xmlns:a16="http://schemas.microsoft.com/office/drawing/2014/main" id="{92AEA3DE-CFDD-499C-B6AD-99345EA1C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795024">
              <a:off x="11018693" y="3451676"/>
              <a:ext cx="1034563" cy="1034563"/>
            </a:xfrm>
            <a:prstGeom prst="rect">
              <a:avLst/>
            </a:prstGeom>
          </p:spPr>
        </p:pic>
        <p:pic>
          <p:nvPicPr>
            <p:cNvPr id="16" name="Gráfico 15" descr="Bota">
              <a:extLst>
                <a:ext uri="{FF2B5EF4-FFF2-40B4-BE49-F238E27FC236}">
                  <a16:creationId xmlns:a16="http://schemas.microsoft.com/office/drawing/2014/main" id="{BDFF0140-1CC8-4F76-B83E-EFC26BF59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697835" y="5595504"/>
              <a:ext cx="1454727" cy="1454727"/>
            </a:xfrm>
            <a:prstGeom prst="rect">
              <a:avLst/>
            </a:prstGeom>
          </p:spPr>
        </p:pic>
      </p:grp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EE47BD82-D8BD-4FB4-9086-D3AD4D447A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778925" y="1006878"/>
            <a:ext cx="5004260" cy="201583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25" name="Cuadro de texto 24">
            <a:extLst>
              <a:ext uri="{FF2B5EF4-FFF2-40B4-BE49-F238E27FC236}">
                <a16:creationId xmlns:a16="http://schemas.microsoft.com/office/drawing/2014/main" id="{036E47C2-C29C-4EC4-A9A9-B75D7A68E935}"/>
              </a:ext>
            </a:extLst>
          </p:cNvPr>
          <p:cNvSpPr txBox="1"/>
          <p:nvPr/>
        </p:nvSpPr>
        <p:spPr>
          <a:xfrm>
            <a:off x="2312669" y="1477778"/>
            <a:ext cx="38820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dirty="0"/>
              <a:t>Estudiantes a quienes se les termina la </a:t>
            </a:r>
            <a:r>
              <a:rPr lang="es-CL" sz="2000" dirty="0" smtClean="0"/>
              <a:t>Gratuidad este año y necesitan beneficios para 2023.</a:t>
            </a:r>
            <a:endParaRPr lang="es-E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78925" y="4197380"/>
            <a:ext cx="5005250" cy="2017951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6152" y="3138300"/>
            <a:ext cx="4737003" cy="1072989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762298" y="4393206"/>
            <a:ext cx="50042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dirty="0"/>
              <a:t>Completar FUAS como postulante de curso superior hasta el 26 de </a:t>
            </a:r>
            <a:r>
              <a:rPr lang="es-CL" sz="1600" dirty="0" smtClean="0"/>
              <a:t>octubre.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dirty="0" smtClean="0"/>
              <a:t>Completar </a:t>
            </a:r>
            <a:r>
              <a:rPr lang="es-CL" sz="1600" dirty="0"/>
              <a:t>todas las </a:t>
            </a:r>
            <a:r>
              <a:rPr lang="es-CL" sz="1600" dirty="0" smtClean="0"/>
              <a:t>pestañas del FOCES, </a:t>
            </a:r>
            <a:r>
              <a:rPr lang="es-CL" sz="1600" dirty="0"/>
              <a:t>marcar el beneficio focalizado que corresponde en FOCES (si corresponde) </a:t>
            </a:r>
            <a:endParaRPr lang="es-CL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dirty="0" smtClean="0"/>
              <a:t>Completar el FORMULARIO DE ACREDITACION,</a:t>
            </a:r>
            <a:r>
              <a:rPr lang="es-CL" sz="1600" b="1" dirty="0" smtClean="0"/>
              <a:t> </a:t>
            </a:r>
            <a:r>
              <a:rPr lang="es-CL" sz="1600" dirty="0"/>
              <a:t>cargando la documentación de </a:t>
            </a:r>
            <a:r>
              <a:rPr lang="es-CL" sz="1600" dirty="0" smtClean="0"/>
              <a:t>respaldo.</a:t>
            </a:r>
            <a:endParaRPr lang="es-E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66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478095_TF33787325" id="{DECB53D5-F404-42F3-A793-5F9B1417E849}" vid="{8667C871-1B2F-4EC3-B15D-C4890392DC0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Seguridad de laboratorio</Template>
  <TotalTime>0</TotalTime>
  <Words>567</Words>
  <Application>Microsoft Office PowerPoint</Application>
  <PresentationFormat>Panorámica</PresentationFormat>
  <Paragraphs>88</Paragraphs>
  <Slides>21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Rockwell</vt:lpstr>
      <vt:lpstr>Tahoma</vt:lpstr>
      <vt:lpstr>Tema de Office</vt:lpstr>
      <vt:lpstr>Proceso de Acreditación Beneficios 2023</vt:lpstr>
      <vt:lpstr>Bienestar Estudiantil FaCiQyF</vt:lpstr>
      <vt:lpstr>¿Qué es el proceso de acreditación?</vt:lpstr>
      <vt:lpstr>¿Quiénes necesitan acreditarse?</vt:lpstr>
      <vt:lpstr>¿Quiénes necesitan acreditarse?</vt:lpstr>
      <vt:lpstr>¿Quiénes necesitan acreditarse?</vt:lpstr>
      <vt:lpstr>¿Quiénes necesitan acreditarse?</vt:lpstr>
      <vt:lpstr>¿Quiénes necesitan acreditarse?</vt:lpstr>
      <vt:lpstr>¿Quiénes necesitan acreditarse?</vt:lpstr>
      <vt:lpstr>¿Algo más? </vt:lpstr>
      <vt:lpstr>¿Algo más? </vt:lpstr>
      <vt:lpstr>¿Algo más? </vt:lpstr>
      <vt:lpstr>¿Cuándo?</vt:lpstr>
      <vt:lpstr>Sitios importantes</vt:lpstr>
      <vt:lpstr>Sitios importantes</vt:lpstr>
      <vt:lpstr>Sitios importantes</vt:lpstr>
      <vt:lpstr>Sitios importantes</vt:lpstr>
      <vt:lpstr>Beneficios JUNAEB</vt:lpstr>
      <vt:lpstr>Contacto</vt:lpstr>
      <vt:lpstr>Preguntas</vt:lpstr>
      <vt:lpstr>¡Gracias!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2020-09-30T13:05:34Z</dcterms:created>
  <dcterms:modified xsi:type="dcterms:W3CDTF">2022-10-13T19:24:57Z</dcterms:modified>
</cp:coreProperties>
</file>